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261" r:id="rId4"/>
    <p:sldId id="277" r:id="rId5"/>
    <p:sldId id="257" r:id="rId6"/>
    <p:sldId id="263" r:id="rId7"/>
    <p:sldId id="260" r:id="rId8"/>
    <p:sldId id="258" r:id="rId9"/>
    <p:sldId id="310" r:id="rId10"/>
    <p:sldId id="312" r:id="rId11"/>
    <p:sldId id="313" r:id="rId12"/>
    <p:sldId id="262" r:id="rId13"/>
    <p:sldId id="314" r:id="rId14"/>
    <p:sldId id="315" r:id="rId15"/>
    <p:sldId id="265" r:id="rId16"/>
    <p:sldId id="264" r:id="rId17"/>
    <p:sldId id="279" r:id="rId18"/>
    <p:sldId id="280" r:id="rId19"/>
    <p:sldId id="281" r:id="rId20"/>
    <p:sldId id="283" r:id="rId21"/>
    <p:sldId id="288" r:id="rId22"/>
    <p:sldId id="284" r:id="rId23"/>
    <p:sldId id="285" r:id="rId24"/>
    <p:sldId id="286" r:id="rId25"/>
    <p:sldId id="259" r:id="rId26"/>
    <p:sldId id="267" r:id="rId27"/>
    <p:sldId id="316" r:id="rId28"/>
    <p:sldId id="268" r:id="rId29"/>
    <p:sldId id="269" r:id="rId30"/>
    <p:sldId id="317" r:id="rId31"/>
    <p:sldId id="271" r:id="rId32"/>
    <p:sldId id="318" r:id="rId33"/>
    <p:sldId id="273" r:id="rId34"/>
    <p:sldId id="274" r:id="rId35"/>
    <p:sldId id="275" r:id="rId36"/>
    <p:sldId id="276" r:id="rId37"/>
    <p:sldId id="319" r:id="rId38"/>
    <p:sldId id="278" r:id="rId39"/>
    <p:sldId id="320" r:id="rId40"/>
    <p:sldId id="311" r:id="rId41"/>
    <p:sldId id="299" r:id="rId42"/>
    <p:sldId id="289" r:id="rId43"/>
    <p:sldId id="301" r:id="rId44"/>
    <p:sldId id="308" r:id="rId45"/>
    <p:sldId id="300" r:id="rId46"/>
    <p:sldId id="290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8FFF"/>
    <a:srgbClr val="EFD9E7"/>
    <a:srgbClr val="B85392"/>
    <a:srgbClr val="D49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28" y="4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934144-E036-4791-BFA2-13B7A6B705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AB279DF4-AA98-4D0D-888C-DE30C1CB2F2A}">
      <dgm:prSet phldrT="[Текст]"/>
      <dgm:spPr>
        <a:solidFill>
          <a:srgbClr val="EFD9E7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Зачем нужна линейная алгебра?</a:t>
          </a:r>
        </a:p>
      </dgm:t>
    </dgm:pt>
    <dgm:pt modelId="{21E338F5-6CDC-40EE-A043-EA19F127B75E}" type="parTrans" cxnId="{E5622B6D-10F4-4150-9126-684963DE2599}">
      <dgm:prSet/>
      <dgm:spPr/>
      <dgm:t>
        <a:bodyPr/>
        <a:lstStyle/>
        <a:p>
          <a:endParaRPr lang="ru-RU"/>
        </a:p>
      </dgm:t>
    </dgm:pt>
    <dgm:pt modelId="{A74F0891-6C73-4961-AF6F-B429EACC89DE}" type="sibTrans" cxnId="{E5622B6D-10F4-4150-9126-684963DE2599}">
      <dgm:prSet/>
      <dgm:spPr/>
      <dgm:t>
        <a:bodyPr/>
        <a:lstStyle/>
        <a:p>
          <a:endParaRPr lang="ru-RU"/>
        </a:p>
      </dgm:t>
    </dgm:pt>
    <dgm:pt modelId="{2D99EC04-2F10-402B-9BA7-B5E470BF86B8}">
      <dgm:prSet phldrT="[Текст]"/>
      <dgm:spPr>
        <a:solidFill>
          <a:srgbClr val="EFD9E7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Векторы: основные понятия</a:t>
          </a:r>
        </a:p>
      </dgm:t>
    </dgm:pt>
    <dgm:pt modelId="{C6AF63B7-A4D1-436E-95CB-C921F79D6B99}" type="parTrans" cxnId="{961D48D9-0BAF-432F-AD42-16014148E735}">
      <dgm:prSet/>
      <dgm:spPr/>
      <dgm:t>
        <a:bodyPr/>
        <a:lstStyle/>
        <a:p>
          <a:endParaRPr lang="ru-RU"/>
        </a:p>
      </dgm:t>
    </dgm:pt>
    <dgm:pt modelId="{AFCB993F-837B-4383-93A0-A5DA89BD048C}" type="sibTrans" cxnId="{961D48D9-0BAF-432F-AD42-16014148E735}">
      <dgm:prSet/>
      <dgm:spPr/>
      <dgm:t>
        <a:bodyPr/>
        <a:lstStyle/>
        <a:p>
          <a:endParaRPr lang="ru-RU"/>
        </a:p>
      </dgm:t>
    </dgm:pt>
    <dgm:pt modelId="{48E6C817-41CA-48BE-BC83-228EC577F3E5}">
      <dgm:prSet phldrT="[Текст]"/>
      <dgm:spPr>
        <a:solidFill>
          <a:srgbClr val="EFD9E7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Линейная алгебра в </a:t>
          </a:r>
          <a:r>
            <a:rPr lang="en-US" dirty="0">
              <a:solidFill>
                <a:schemeClr val="tx1"/>
              </a:solidFill>
            </a:rPr>
            <a:t>NLP</a:t>
          </a:r>
          <a:endParaRPr lang="ru-RU" dirty="0">
            <a:solidFill>
              <a:schemeClr val="tx1"/>
            </a:solidFill>
          </a:endParaRPr>
        </a:p>
      </dgm:t>
    </dgm:pt>
    <dgm:pt modelId="{86486789-0457-4E37-A5FA-EAE18C329EE2}" type="parTrans" cxnId="{082EFE4C-3465-4173-9E5F-FB8F4FB1754A}">
      <dgm:prSet/>
      <dgm:spPr/>
      <dgm:t>
        <a:bodyPr/>
        <a:lstStyle/>
        <a:p>
          <a:endParaRPr lang="ru-RU"/>
        </a:p>
      </dgm:t>
    </dgm:pt>
    <dgm:pt modelId="{6EA76EA0-4869-48CF-945F-CAE55243EDE7}" type="sibTrans" cxnId="{082EFE4C-3465-4173-9E5F-FB8F4FB1754A}">
      <dgm:prSet/>
      <dgm:spPr/>
      <dgm:t>
        <a:bodyPr/>
        <a:lstStyle/>
        <a:p>
          <a:endParaRPr lang="ru-RU"/>
        </a:p>
      </dgm:t>
    </dgm:pt>
    <dgm:pt modelId="{A4DA7F3A-EDEA-4B71-8810-0EADF12B2D2F}">
      <dgm:prSet/>
      <dgm:spPr>
        <a:solidFill>
          <a:srgbClr val="EFD9E7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Матрицы: основные понятия</a:t>
          </a:r>
        </a:p>
      </dgm:t>
    </dgm:pt>
    <dgm:pt modelId="{2E2228D6-5A0F-4C82-BD29-29C409FC53BA}" type="parTrans" cxnId="{0FA445AF-B041-4093-82A4-E8DC89C5A86D}">
      <dgm:prSet/>
      <dgm:spPr/>
      <dgm:t>
        <a:bodyPr/>
        <a:lstStyle/>
        <a:p>
          <a:endParaRPr lang="ru-RU"/>
        </a:p>
      </dgm:t>
    </dgm:pt>
    <dgm:pt modelId="{879C5403-6A7D-45E0-A563-5F4BE23DB498}" type="sibTrans" cxnId="{0FA445AF-B041-4093-82A4-E8DC89C5A86D}">
      <dgm:prSet/>
      <dgm:spPr/>
      <dgm:t>
        <a:bodyPr/>
        <a:lstStyle/>
        <a:p>
          <a:endParaRPr lang="ru-RU"/>
        </a:p>
      </dgm:t>
    </dgm:pt>
    <dgm:pt modelId="{093EFEC4-3DED-44D8-8CC9-7545019F99A2}">
      <dgm:prSet phldrT="[Текст]"/>
      <dgm:spPr>
        <a:solidFill>
          <a:srgbClr val="EFD9E7"/>
        </a:solidFill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Матрицы для представления данных</a:t>
          </a:r>
        </a:p>
      </dgm:t>
    </dgm:pt>
    <dgm:pt modelId="{7625D862-F8BA-4BC5-8853-BE5B08908FDA}" type="sibTrans" cxnId="{3B4D703E-EF75-44ED-A656-8EF932E07C2D}">
      <dgm:prSet/>
      <dgm:spPr/>
      <dgm:t>
        <a:bodyPr/>
        <a:lstStyle/>
        <a:p>
          <a:endParaRPr lang="ru-RU"/>
        </a:p>
      </dgm:t>
    </dgm:pt>
    <dgm:pt modelId="{9DBA9B55-AFC5-4B97-88AC-503CD2533BA7}" type="parTrans" cxnId="{3B4D703E-EF75-44ED-A656-8EF932E07C2D}">
      <dgm:prSet/>
      <dgm:spPr/>
      <dgm:t>
        <a:bodyPr/>
        <a:lstStyle/>
        <a:p>
          <a:endParaRPr lang="ru-RU"/>
        </a:p>
      </dgm:t>
    </dgm:pt>
    <dgm:pt modelId="{08FECDFB-913B-4DFA-B4EF-6453C077E495}" type="pres">
      <dgm:prSet presAssocID="{F5934144-E036-4791-BFA2-13B7A6B70511}" presName="linearFlow" presStyleCnt="0">
        <dgm:presLayoutVars>
          <dgm:dir/>
          <dgm:resizeHandles val="exact"/>
        </dgm:presLayoutVars>
      </dgm:prSet>
      <dgm:spPr/>
    </dgm:pt>
    <dgm:pt modelId="{10581E0B-7F76-404E-AB21-6360564F06E4}" type="pres">
      <dgm:prSet presAssocID="{AB279DF4-AA98-4D0D-888C-DE30C1CB2F2A}" presName="composite" presStyleCnt="0"/>
      <dgm:spPr/>
    </dgm:pt>
    <dgm:pt modelId="{31F27F92-CE81-463C-8113-B33D39B10AF0}" type="pres">
      <dgm:prSet presAssocID="{AB279DF4-AA98-4D0D-888C-DE30C1CB2F2A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thernet"/>
        </a:ext>
      </dgm:extLst>
    </dgm:pt>
    <dgm:pt modelId="{D87FEB8D-06C1-431B-9DEE-AF166002DA59}" type="pres">
      <dgm:prSet presAssocID="{AB279DF4-AA98-4D0D-888C-DE30C1CB2F2A}" presName="txShp" presStyleLbl="node1" presStyleIdx="0" presStyleCnt="5">
        <dgm:presLayoutVars>
          <dgm:bulletEnabled val="1"/>
        </dgm:presLayoutVars>
      </dgm:prSet>
      <dgm:spPr/>
    </dgm:pt>
    <dgm:pt modelId="{124E5E66-2240-4B9F-9A70-3F0DEBC67FAA}" type="pres">
      <dgm:prSet presAssocID="{A74F0891-6C73-4961-AF6F-B429EACC89DE}" presName="spacing" presStyleCnt="0"/>
      <dgm:spPr/>
    </dgm:pt>
    <dgm:pt modelId="{E58AE03F-BA42-4C06-83E6-AAAFF685CF1A}" type="pres">
      <dgm:prSet presAssocID="{2D99EC04-2F10-402B-9BA7-B5E470BF86B8}" presName="composite" presStyleCnt="0"/>
      <dgm:spPr/>
    </dgm:pt>
    <dgm:pt modelId="{FF0EC8EF-ECB2-48DB-8AEB-FF574E802617}" type="pres">
      <dgm:prSet presAssocID="{2D99EC04-2F10-402B-9BA7-B5E470BF86B8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Схема с ветвлением"/>
        </a:ext>
      </dgm:extLst>
    </dgm:pt>
    <dgm:pt modelId="{DF2B6013-1CA9-4FB1-ACE2-1317E9ADFAD3}" type="pres">
      <dgm:prSet presAssocID="{2D99EC04-2F10-402B-9BA7-B5E470BF86B8}" presName="txShp" presStyleLbl="node1" presStyleIdx="1" presStyleCnt="5">
        <dgm:presLayoutVars>
          <dgm:bulletEnabled val="1"/>
        </dgm:presLayoutVars>
      </dgm:prSet>
      <dgm:spPr/>
    </dgm:pt>
    <dgm:pt modelId="{8207ACC1-C233-4686-80B9-12243971D25C}" type="pres">
      <dgm:prSet presAssocID="{AFCB993F-837B-4383-93A0-A5DA89BD048C}" presName="spacing" presStyleCnt="0"/>
      <dgm:spPr/>
    </dgm:pt>
    <dgm:pt modelId="{16E8323E-B7D4-4E76-A5E9-87D39100B368}" type="pres">
      <dgm:prSet presAssocID="{48E6C817-41CA-48BE-BC83-228EC577F3E5}" presName="composite" presStyleCnt="0"/>
      <dgm:spPr/>
    </dgm:pt>
    <dgm:pt modelId="{C9335C11-C053-423D-A0F5-6D4BB66CEF28}" type="pres">
      <dgm:prSet presAssocID="{48E6C817-41CA-48BE-BC83-228EC577F3E5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Математика"/>
        </a:ext>
      </dgm:extLst>
    </dgm:pt>
    <dgm:pt modelId="{3164EAA9-C893-44E4-A043-8865283335CF}" type="pres">
      <dgm:prSet presAssocID="{48E6C817-41CA-48BE-BC83-228EC577F3E5}" presName="txShp" presStyleLbl="node1" presStyleIdx="2" presStyleCnt="5">
        <dgm:presLayoutVars>
          <dgm:bulletEnabled val="1"/>
        </dgm:presLayoutVars>
      </dgm:prSet>
      <dgm:spPr/>
    </dgm:pt>
    <dgm:pt modelId="{AB7816F8-D649-4A8E-A92A-859A2B20B257}" type="pres">
      <dgm:prSet presAssocID="{6EA76EA0-4869-48CF-945F-CAE55243EDE7}" presName="spacing" presStyleCnt="0"/>
      <dgm:spPr/>
    </dgm:pt>
    <dgm:pt modelId="{1B518230-870D-4804-9AA7-D6E2B032632F}" type="pres">
      <dgm:prSet presAssocID="{A4DA7F3A-EDEA-4B71-8810-0EADF12B2D2F}" presName="composite" presStyleCnt="0"/>
      <dgm:spPr/>
    </dgm:pt>
    <dgm:pt modelId="{B3B5664C-54F2-40C6-B766-EE065E200C8E}" type="pres">
      <dgm:prSet presAssocID="{A4DA7F3A-EDEA-4B71-8810-0EADF12B2D2F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роцессор"/>
        </a:ext>
      </dgm:extLst>
    </dgm:pt>
    <dgm:pt modelId="{F3B03FD2-D4CA-4BE0-8A2A-D004B28563A5}" type="pres">
      <dgm:prSet presAssocID="{A4DA7F3A-EDEA-4B71-8810-0EADF12B2D2F}" presName="txShp" presStyleLbl="node1" presStyleIdx="3" presStyleCnt="5">
        <dgm:presLayoutVars>
          <dgm:bulletEnabled val="1"/>
        </dgm:presLayoutVars>
      </dgm:prSet>
      <dgm:spPr/>
    </dgm:pt>
    <dgm:pt modelId="{406932C7-AD39-4E85-9132-CEE96A0D9182}" type="pres">
      <dgm:prSet presAssocID="{879C5403-6A7D-45E0-A563-5F4BE23DB498}" presName="spacing" presStyleCnt="0"/>
      <dgm:spPr/>
    </dgm:pt>
    <dgm:pt modelId="{C3E6F3E3-2781-4A80-B5DD-9A335F9903ED}" type="pres">
      <dgm:prSet presAssocID="{093EFEC4-3DED-44D8-8CC9-7545019F99A2}" presName="composite" presStyleCnt="0"/>
      <dgm:spPr/>
    </dgm:pt>
    <dgm:pt modelId="{5CBD0175-777D-47A6-92A5-E67BA5C20834}" type="pres">
      <dgm:prSet presAssocID="{093EFEC4-3DED-44D8-8CC9-7545019F99A2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Интернет"/>
        </a:ext>
      </dgm:extLst>
    </dgm:pt>
    <dgm:pt modelId="{7A85E4F8-FB52-46F8-ADEE-D08B36B411D2}" type="pres">
      <dgm:prSet presAssocID="{093EFEC4-3DED-44D8-8CC9-7545019F99A2}" presName="txShp" presStyleLbl="node1" presStyleIdx="4" presStyleCnt="5">
        <dgm:presLayoutVars>
          <dgm:bulletEnabled val="1"/>
        </dgm:presLayoutVars>
      </dgm:prSet>
      <dgm:spPr/>
    </dgm:pt>
  </dgm:ptLst>
  <dgm:cxnLst>
    <dgm:cxn modelId="{FAEB150A-4D75-4528-97DB-EA7640F07076}" type="presOf" srcId="{093EFEC4-3DED-44D8-8CC9-7545019F99A2}" destId="{7A85E4F8-FB52-46F8-ADEE-D08B36B411D2}" srcOrd="0" destOrd="0" presId="urn:microsoft.com/office/officeart/2005/8/layout/vList3"/>
    <dgm:cxn modelId="{08D56D0C-7903-4F1F-86A2-7FA0E85E4898}" type="presOf" srcId="{A4DA7F3A-EDEA-4B71-8810-0EADF12B2D2F}" destId="{F3B03FD2-D4CA-4BE0-8A2A-D004B28563A5}" srcOrd="0" destOrd="0" presId="urn:microsoft.com/office/officeart/2005/8/layout/vList3"/>
    <dgm:cxn modelId="{47B59210-D137-4005-B233-A8E32C550E3E}" type="presOf" srcId="{AB279DF4-AA98-4D0D-888C-DE30C1CB2F2A}" destId="{D87FEB8D-06C1-431B-9DEE-AF166002DA59}" srcOrd="0" destOrd="0" presId="urn:microsoft.com/office/officeart/2005/8/layout/vList3"/>
    <dgm:cxn modelId="{89AD373C-94AC-495F-A8CB-E1C28C3C380E}" type="presOf" srcId="{F5934144-E036-4791-BFA2-13B7A6B70511}" destId="{08FECDFB-913B-4DFA-B4EF-6453C077E495}" srcOrd="0" destOrd="0" presId="urn:microsoft.com/office/officeart/2005/8/layout/vList3"/>
    <dgm:cxn modelId="{3B4D703E-EF75-44ED-A656-8EF932E07C2D}" srcId="{F5934144-E036-4791-BFA2-13B7A6B70511}" destId="{093EFEC4-3DED-44D8-8CC9-7545019F99A2}" srcOrd="4" destOrd="0" parTransId="{9DBA9B55-AFC5-4B97-88AC-503CD2533BA7}" sibTransId="{7625D862-F8BA-4BC5-8853-BE5B08908FDA}"/>
    <dgm:cxn modelId="{7B421E45-C145-4E0F-9DB0-578906A60AFD}" type="presOf" srcId="{48E6C817-41CA-48BE-BC83-228EC577F3E5}" destId="{3164EAA9-C893-44E4-A043-8865283335CF}" srcOrd="0" destOrd="0" presId="urn:microsoft.com/office/officeart/2005/8/layout/vList3"/>
    <dgm:cxn modelId="{082EFE4C-3465-4173-9E5F-FB8F4FB1754A}" srcId="{F5934144-E036-4791-BFA2-13B7A6B70511}" destId="{48E6C817-41CA-48BE-BC83-228EC577F3E5}" srcOrd="2" destOrd="0" parTransId="{86486789-0457-4E37-A5FA-EAE18C329EE2}" sibTransId="{6EA76EA0-4869-48CF-945F-CAE55243EDE7}"/>
    <dgm:cxn modelId="{E5622B6D-10F4-4150-9126-684963DE2599}" srcId="{F5934144-E036-4791-BFA2-13B7A6B70511}" destId="{AB279DF4-AA98-4D0D-888C-DE30C1CB2F2A}" srcOrd="0" destOrd="0" parTransId="{21E338F5-6CDC-40EE-A043-EA19F127B75E}" sibTransId="{A74F0891-6C73-4961-AF6F-B429EACC89DE}"/>
    <dgm:cxn modelId="{0FA445AF-B041-4093-82A4-E8DC89C5A86D}" srcId="{F5934144-E036-4791-BFA2-13B7A6B70511}" destId="{A4DA7F3A-EDEA-4B71-8810-0EADF12B2D2F}" srcOrd="3" destOrd="0" parTransId="{2E2228D6-5A0F-4C82-BD29-29C409FC53BA}" sibTransId="{879C5403-6A7D-45E0-A563-5F4BE23DB498}"/>
    <dgm:cxn modelId="{F93E88BF-8778-48DB-83A7-C2EA905193B9}" type="presOf" srcId="{2D99EC04-2F10-402B-9BA7-B5E470BF86B8}" destId="{DF2B6013-1CA9-4FB1-ACE2-1317E9ADFAD3}" srcOrd="0" destOrd="0" presId="urn:microsoft.com/office/officeart/2005/8/layout/vList3"/>
    <dgm:cxn modelId="{961D48D9-0BAF-432F-AD42-16014148E735}" srcId="{F5934144-E036-4791-BFA2-13B7A6B70511}" destId="{2D99EC04-2F10-402B-9BA7-B5E470BF86B8}" srcOrd="1" destOrd="0" parTransId="{C6AF63B7-A4D1-436E-95CB-C921F79D6B99}" sibTransId="{AFCB993F-837B-4383-93A0-A5DA89BD048C}"/>
    <dgm:cxn modelId="{02683104-56D2-4CAC-AB15-321BDF759BBE}" type="presParOf" srcId="{08FECDFB-913B-4DFA-B4EF-6453C077E495}" destId="{10581E0B-7F76-404E-AB21-6360564F06E4}" srcOrd="0" destOrd="0" presId="urn:microsoft.com/office/officeart/2005/8/layout/vList3"/>
    <dgm:cxn modelId="{F733B909-F5C1-46CF-AF81-DDB3BFFFE691}" type="presParOf" srcId="{10581E0B-7F76-404E-AB21-6360564F06E4}" destId="{31F27F92-CE81-463C-8113-B33D39B10AF0}" srcOrd="0" destOrd="0" presId="urn:microsoft.com/office/officeart/2005/8/layout/vList3"/>
    <dgm:cxn modelId="{5E3CC6AB-C92B-4C6F-90B9-2F841CB09B1D}" type="presParOf" srcId="{10581E0B-7F76-404E-AB21-6360564F06E4}" destId="{D87FEB8D-06C1-431B-9DEE-AF166002DA59}" srcOrd="1" destOrd="0" presId="urn:microsoft.com/office/officeart/2005/8/layout/vList3"/>
    <dgm:cxn modelId="{8B27471A-EFC8-44CE-AA9C-5B45E1DA26C3}" type="presParOf" srcId="{08FECDFB-913B-4DFA-B4EF-6453C077E495}" destId="{124E5E66-2240-4B9F-9A70-3F0DEBC67FAA}" srcOrd="1" destOrd="0" presId="urn:microsoft.com/office/officeart/2005/8/layout/vList3"/>
    <dgm:cxn modelId="{4DD78DEE-CA7B-4B2A-858E-00F077EEFE1A}" type="presParOf" srcId="{08FECDFB-913B-4DFA-B4EF-6453C077E495}" destId="{E58AE03F-BA42-4C06-83E6-AAAFF685CF1A}" srcOrd="2" destOrd="0" presId="urn:microsoft.com/office/officeart/2005/8/layout/vList3"/>
    <dgm:cxn modelId="{7CF60D49-F001-4266-8C22-09284F482209}" type="presParOf" srcId="{E58AE03F-BA42-4C06-83E6-AAAFF685CF1A}" destId="{FF0EC8EF-ECB2-48DB-8AEB-FF574E802617}" srcOrd="0" destOrd="0" presId="urn:microsoft.com/office/officeart/2005/8/layout/vList3"/>
    <dgm:cxn modelId="{CFADB541-6AF0-4758-8896-C11965C0FD66}" type="presParOf" srcId="{E58AE03F-BA42-4C06-83E6-AAAFF685CF1A}" destId="{DF2B6013-1CA9-4FB1-ACE2-1317E9ADFAD3}" srcOrd="1" destOrd="0" presId="urn:microsoft.com/office/officeart/2005/8/layout/vList3"/>
    <dgm:cxn modelId="{5B06CF49-DD6C-4499-9CBA-DEFDE80A14C6}" type="presParOf" srcId="{08FECDFB-913B-4DFA-B4EF-6453C077E495}" destId="{8207ACC1-C233-4686-80B9-12243971D25C}" srcOrd="3" destOrd="0" presId="urn:microsoft.com/office/officeart/2005/8/layout/vList3"/>
    <dgm:cxn modelId="{F730A337-A4E6-4981-BFC9-792B3A9E3DCD}" type="presParOf" srcId="{08FECDFB-913B-4DFA-B4EF-6453C077E495}" destId="{16E8323E-B7D4-4E76-A5E9-87D39100B368}" srcOrd="4" destOrd="0" presId="urn:microsoft.com/office/officeart/2005/8/layout/vList3"/>
    <dgm:cxn modelId="{3A4E4B55-0358-45DA-9672-CBCF214D89CB}" type="presParOf" srcId="{16E8323E-B7D4-4E76-A5E9-87D39100B368}" destId="{C9335C11-C053-423D-A0F5-6D4BB66CEF28}" srcOrd="0" destOrd="0" presId="urn:microsoft.com/office/officeart/2005/8/layout/vList3"/>
    <dgm:cxn modelId="{60166FEA-2B77-4A86-9198-CF6A35303A40}" type="presParOf" srcId="{16E8323E-B7D4-4E76-A5E9-87D39100B368}" destId="{3164EAA9-C893-44E4-A043-8865283335CF}" srcOrd="1" destOrd="0" presId="urn:microsoft.com/office/officeart/2005/8/layout/vList3"/>
    <dgm:cxn modelId="{094B1CD7-4244-4FE6-9D2A-C80EEEE9BEBA}" type="presParOf" srcId="{08FECDFB-913B-4DFA-B4EF-6453C077E495}" destId="{AB7816F8-D649-4A8E-A92A-859A2B20B257}" srcOrd="5" destOrd="0" presId="urn:microsoft.com/office/officeart/2005/8/layout/vList3"/>
    <dgm:cxn modelId="{A34ECCF9-59AD-48FA-AC00-2037CCAC266E}" type="presParOf" srcId="{08FECDFB-913B-4DFA-B4EF-6453C077E495}" destId="{1B518230-870D-4804-9AA7-D6E2B032632F}" srcOrd="6" destOrd="0" presId="urn:microsoft.com/office/officeart/2005/8/layout/vList3"/>
    <dgm:cxn modelId="{E77F356A-3DAE-4C18-87F4-2871555FED46}" type="presParOf" srcId="{1B518230-870D-4804-9AA7-D6E2B032632F}" destId="{B3B5664C-54F2-40C6-B766-EE065E200C8E}" srcOrd="0" destOrd="0" presId="urn:microsoft.com/office/officeart/2005/8/layout/vList3"/>
    <dgm:cxn modelId="{CD2589A3-C21F-4387-AA9E-AA1DCA7B0BB9}" type="presParOf" srcId="{1B518230-870D-4804-9AA7-D6E2B032632F}" destId="{F3B03FD2-D4CA-4BE0-8A2A-D004B28563A5}" srcOrd="1" destOrd="0" presId="urn:microsoft.com/office/officeart/2005/8/layout/vList3"/>
    <dgm:cxn modelId="{FDFA1621-A0C7-4B3A-81AC-463419EC32E4}" type="presParOf" srcId="{08FECDFB-913B-4DFA-B4EF-6453C077E495}" destId="{406932C7-AD39-4E85-9132-CEE96A0D9182}" srcOrd="7" destOrd="0" presId="urn:microsoft.com/office/officeart/2005/8/layout/vList3"/>
    <dgm:cxn modelId="{22C0FDDB-78CF-47DE-A53A-F6B6115E4F3C}" type="presParOf" srcId="{08FECDFB-913B-4DFA-B4EF-6453C077E495}" destId="{C3E6F3E3-2781-4A80-B5DD-9A335F9903ED}" srcOrd="8" destOrd="0" presId="urn:microsoft.com/office/officeart/2005/8/layout/vList3"/>
    <dgm:cxn modelId="{A314CD73-47D1-4C4E-B8A6-7C1D7580E1AF}" type="presParOf" srcId="{C3E6F3E3-2781-4A80-B5DD-9A335F9903ED}" destId="{5CBD0175-777D-47A6-92A5-E67BA5C20834}" srcOrd="0" destOrd="0" presId="urn:microsoft.com/office/officeart/2005/8/layout/vList3"/>
    <dgm:cxn modelId="{4F2DC78C-7DE4-4C94-8184-D492B84C2429}" type="presParOf" srcId="{C3E6F3E3-2781-4A80-B5DD-9A335F9903ED}" destId="{7A85E4F8-FB52-46F8-ADEE-D08B36B411D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54BCC7-13E3-4412-B41E-6D56026692C5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4F2AF36-31E5-418C-8A2D-D114BCD8E89D}">
      <dgm:prSet phldrT="[Текст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/>
            <a:t>Линейная алгебра</a:t>
          </a:r>
        </a:p>
      </dgm:t>
    </dgm:pt>
    <dgm:pt modelId="{80FDD6F2-9375-4B75-94B2-6079FD61EC6B}" type="parTrans" cxnId="{F063337E-B874-4EAE-9AB2-49B689E9AFD3}">
      <dgm:prSet/>
      <dgm:spPr/>
      <dgm:t>
        <a:bodyPr/>
        <a:lstStyle/>
        <a:p>
          <a:endParaRPr lang="ru-RU"/>
        </a:p>
      </dgm:t>
    </dgm:pt>
    <dgm:pt modelId="{6EA78EAD-CC12-4211-90F9-8FE20E7F288A}" type="sibTrans" cxnId="{F063337E-B874-4EAE-9AB2-49B689E9AFD3}">
      <dgm:prSet/>
      <dgm:spPr/>
      <dgm:t>
        <a:bodyPr/>
        <a:lstStyle/>
        <a:p>
          <a:endParaRPr lang="ru-RU"/>
        </a:p>
      </dgm:t>
    </dgm:pt>
    <dgm:pt modelId="{2AA2704F-1B72-47B9-A27B-5FBE0B5BDF96}">
      <dgm:prSet phldrT="[Текст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>
              <a:solidFill>
                <a:schemeClr val="tx1"/>
              </a:solidFill>
            </a:rPr>
            <a:t>Представление данных</a:t>
          </a:r>
        </a:p>
      </dgm:t>
    </dgm:pt>
    <dgm:pt modelId="{CF1C76D2-4292-4708-B8A6-59165E42996C}" type="parTrans" cxnId="{EE0ABEB9-176C-47CC-BAE4-933185879C3C}">
      <dgm:prSet/>
      <dgm:spPr/>
      <dgm:t>
        <a:bodyPr/>
        <a:lstStyle/>
        <a:p>
          <a:endParaRPr lang="ru-RU"/>
        </a:p>
      </dgm:t>
    </dgm:pt>
    <dgm:pt modelId="{B0B39848-F90F-4CD7-9A4D-094EA1EBCB89}" type="sibTrans" cxnId="{EE0ABEB9-176C-47CC-BAE4-933185879C3C}">
      <dgm:prSet/>
      <dgm:spPr>
        <a:gradFill flip="none" rotWithShape="0">
          <a:gsLst>
            <a:gs pos="0">
              <a:srgbClr val="B85392">
                <a:tint val="66000"/>
                <a:satMod val="160000"/>
              </a:srgbClr>
            </a:gs>
            <a:gs pos="50000">
              <a:srgbClr val="B85392">
                <a:tint val="44500"/>
                <a:satMod val="160000"/>
              </a:srgbClr>
            </a:gs>
            <a:gs pos="100000">
              <a:srgbClr val="B85392">
                <a:tint val="23500"/>
                <a:satMod val="160000"/>
              </a:srgbClr>
            </a:gs>
          </a:gsLst>
          <a:lin ang="13500000" scaled="1"/>
          <a:tileRect/>
        </a:gradFill>
      </dgm:spPr>
      <dgm:t>
        <a:bodyPr/>
        <a:lstStyle/>
        <a:p>
          <a:endParaRPr lang="ru-RU"/>
        </a:p>
      </dgm:t>
    </dgm:pt>
    <dgm:pt modelId="{823CCEA5-1CF4-4EAE-A74B-4BDC89C286D1}">
      <dgm:prSet phldrT="[Текст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200" dirty="0">
              <a:solidFill>
                <a:schemeClr val="tx1"/>
              </a:solidFill>
            </a:rPr>
            <a:t>Фундамент алгоритмов </a:t>
          </a:r>
          <a:r>
            <a:rPr lang="en-US" sz="1200" dirty="0">
              <a:solidFill>
                <a:schemeClr val="tx1"/>
              </a:solidFill>
            </a:rPr>
            <a:t>ML</a:t>
          </a:r>
          <a:endParaRPr lang="ru-RU" sz="1200" dirty="0">
            <a:solidFill>
              <a:schemeClr val="tx1"/>
            </a:solidFill>
          </a:endParaRPr>
        </a:p>
      </dgm:t>
    </dgm:pt>
    <dgm:pt modelId="{A1AF01DC-4C36-487E-AB5A-BBF9F28C1418}" type="parTrans" cxnId="{8A4E4BC7-EA96-4C54-A21E-EF67F9107219}">
      <dgm:prSet/>
      <dgm:spPr/>
      <dgm:t>
        <a:bodyPr/>
        <a:lstStyle/>
        <a:p>
          <a:endParaRPr lang="ru-RU"/>
        </a:p>
      </dgm:t>
    </dgm:pt>
    <dgm:pt modelId="{61A07875-38F1-4992-99A6-C003376319AE}" type="sibTrans" cxnId="{8A4E4BC7-EA96-4C54-A21E-EF67F9107219}">
      <dgm:prSet/>
      <dgm:spPr>
        <a:gradFill flip="none" rotWithShape="0">
          <a:gsLst>
            <a:gs pos="0">
              <a:srgbClr val="B85392">
                <a:tint val="66000"/>
                <a:satMod val="160000"/>
              </a:srgbClr>
            </a:gs>
            <a:gs pos="50000">
              <a:srgbClr val="B85392">
                <a:tint val="44500"/>
                <a:satMod val="160000"/>
              </a:srgbClr>
            </a:gs>
            <a:gs pos="100000">
              <a:srgbClr val="B85392">
                <a:tint val="23500"/>
                <a:satMod val="160000"/>
              </a:srgbClr>
            </a:gs>
          </a:gsLst>
          <a:lin ang="16200000" scaled="1"/>
          <a:tileRect/>
        </a:gradFill>
      </dgm:spPr>
      <dgm:t>
        <a:bodyPr/>
        <a:lstStyle/>
        <a:p>
          <a:endParaRPr lang="ru-RU"/>
        </a:p>
      </dgm:t>
    </dgm:pt>
    <dgm:pt modelId="{3F7BCF0D-DFDE-4E65-ABBA-3BC6551C7E01}">
      <dgm:prSet phldrT="[Текст]"/>
      <dgm:spPr/>
      <dgm:t>
        <a:bodyPr/>
        <a:lstStyle/>
        <a:p>
          <a:endParaRPr lang="ru-RU" dirty="0"/>
        </a:p>
      </dgm:t>
    </dgm:pt>
    <dgm:pt modelId="{D97303EF-A5C6-4BDF-A1D0-A314DA87D499}" type="parTrans" cxnId="{5BDD49DF-39C1-4964-91CC-D1DC9D3C0437}">
      <dgm:prSet/>
      <dgm:spPr/>
      <dgm:t>
        <a:bodyPr/>
        <a:lstStyle/>
        <a:p>
          <a:endParaRPr lang="ru-RU"/>
        </a:p>
      </dgm:t>
    </dgm:pt>
    <dgm:pt modelId="{215A3C70-E7EF-4881-8967-6FD3F76A5D4C}" type="sibTrans" cxnId="{5BDD49DF-39C1-4964-91CC-D1DC9D3C0437}">
      <dgm:prSet/>
      <dgm:spPr/>
      <dgm:t>
        <a:bodyPr/>
        <a:lstStyle/>
        <a:p>
          <a:endParaRPr lang="ru-RU"/>
        </a:p>
      </dgm:t>
    </dgm:pt>
    <dgm:pt modelId="{7CF7DDBC-4796-4FCE-BC1B-D2DDDED9C65D}">
      <dgm:prSet phldrT="[Текст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300" dirty="0">
              <a:solidFill>
                <a:schemeClr val="tx1"/>
              </a:solidFill>
            </a:rPr>
            <a:t>Анализ линейных зависимостей</a:t>
          </a:r>
        </a:p>
      </dgm:t>
    </dgm:pt>
    <dgm:pt modelId="{7E67ECAD-F4B4-488F-BDA1-1FFE0B8B6B71}" type="sibTrans" cxnId="{BE67635C-3749-4B23-8B17-641345976806}">
      <dgm:prSet/>
      <dgm:spPr>
        <a:gradFill flip="none" rotWithShape="0">
          <a:gsLst>
            <a:gs pos="0">
              <a:srgbClr val="B85392">
                <a:tint val="66000"/>
                <a:satMod val="160000"/>
              </a:srgbClr>
            </a:gs>
            <a:gs pos="50000">
              <a:srgbClr val="B85392">
                <a:tint val="44500"/>
                <a:satMod val="160000"/>
              </a:srgbClr>
            </a:gs>
            <a:gs pos="100000">
              <a:srgbClr val="B85392">
                <a:tint val="23500"/>
                <a:satMod val="160000"/>
              </a:srgbClr>
            </a:gs>
          </a:gsLst>
          <a:path path="circle">
            <a:fillToRect r="100000" b="100000"/>
          </a:path>
          <a:tileRect l="-100000" t="-100000"/>
        </a:gradFill>
      </dgm:spPr>
      <dgm:t>
        <a:bodyPr/>
        <a:lstStyle/>
        <a:p>
          <a:endParaRPr lang="ru-RU"/>
        </a:p>
      </dgm:t>
    </dgm:pt>
    <dgm:pt modelId="{E5009F5E-2F0B-4591-9702-AAC89ECB1253}" type="parTrans" cxnId="{BE67635C-3749-4B23-8B17-641345976806}">
      <dgm:prSet/>
      <dgm:spPr/>
      <dgm:t>
        <a:bodyPr/>
        <a:lstStyle/>
        <a:p>
          <a:endParaRPr lang="ru-RU"/>
        </a:p>
      </dgm:t>
    </dgm:pt>
    <dgm:pt modelId="{59376EDE-7D0C-455B-8D52-C3617B51EBBA}" type="pres">
      <dgm:prSet presAssocID="{EA54BCC7-13E3-4412-B41E-6D56026692C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AF325E-8F95-46FB-832A-3479C005E828}" type="pres">
      <dgm:prSet presAssocID="{D4F2AF36-31E5-418C-8A2D-D114BCD8E89D}" presName="centerShape" presStyleLbl="node0" presStyleIdx="0" presStyleCnt="1"/>
      <dgm:spPr/>
    </dgm:pt>
    <dgm:pt modelId="{2A40D383-7CC5-45DD-8CC1-561A344283B7}" type="pres">
      <dgm:prSet presAssocID="{2AA2704F-1B72-47B9-A27B-5FBE0B5BDF96}" presName="node" presStyleLbl="node1" presStyleIdx="0" presStyleCnt="3">
        <dgm:presLayoutVars>
          <dgm:bulletEnabled val="1"/>
        </dgm:presLayoutVars>
      </dgm:prSet>
      <dgm:spPr/>
    </dgm:pt>
    <dgm:pt modelId="{35B9B67E-612A-42F5-A038-321BB3762BB0}" type="pres">
      <dgm:prSet presAssocID="{2AA2704F-1B72-47B9-A27B-5FBE0B5BDF96}" presName="dummy" presStyleCnt="0"/>
      <dgm:spPr/>
    </dgm:pt>
    <dgm:pt modelId="{8DEFB6EC-F290-40E2-8F1F-B5541F110DDE}" type="pres">
      <dgm:prSet presAssocID="{B0B39848-F90F-4CD7-9A4D-094EA1EBCB89}" presName="sibTrans" presStyleLbl="sibTrans2D1" presStyleIdx="0" presStyleCnt="3"/>
      <dgm:spPr/>
    </dgm:pt>
    <dgm:pt modelId="{35BC71B0-8684-4989-A82F-CB2E6084D674}" type="pres">
      <dgm:prSet presAssocID="{823CCEA5-1CF4-4EAE-A74B-4BDC89C286D1}" presName="node" presStyleLbl="node1" presStyleIdx="1" presStyleCnt="3">
        <dgm:presLayoutVars>
          <dgm:bulletEnabled val="1"/>
        </dgm:presLayoutVars>
      </dgm:prSet>
      <dgm:spPr/>
    </dgm:pt>
    <dgm:pt modelId="{0F3438B1-52B0-4DF7-8B07-1317F9C9F1AB}" type="pres">
      <dgm:prSet presAssocID="{823CCEA5-1CF4-4EAE-A74B-4BDC89C286D1}" presName="dummy" presStyleCnt="0"/>
      <dgm:spPr/>
    </dgm:pt>
    <dgm:pt modelId="{4F741646-2688-4CA9-8392-618413014632}" type="pres">
      <dgm:prSet presAssocID="{61A07875-38F1-4992-99A6-C003376319AE}" presName="sibTrans" presStyleLbl="sibTrans2D1" presStyleIdx="1" presStyleCnt="3"/>
      <dgm:spPr/>
    </dgm:pt>
    <dgm:pt modelId="{FD61C483-22CF-40F1-AF2A-8A46AD1ED7D5}" type="pres">
      <dgm:prSet presAssocID="{7CF7DDBC-4796-4FCE-BC1B-D2DDDED9C65D}" presName="node" presStyleLbl="node1" presStyleIdx="2" presStyleCnt="3">
        <dgm:presLayoutVars>
          <dgm:bulletEnabled val="1"/>
        </dgm:presLayoutVars>
      </dgm:prSet>
      <dgm:spPr/>
    </dgm:pt>
    <dgm:pt modelId="{F6784284-31BD-42FA-B2AA-D6130A860C26}" type="pres">
      <dgm:prSet presAssocID="{7CF7DDBC-4796-4FCE-BC1B-D2DDDED9C65D}" presName="dummy" presStyleCnt="0"/>
      <dgm:spPr/>
    </dgm:pt>
    <dgm:pt modelId="{156BCA34-4236-48AF-BD28-BAD53579FBAD}" type="pres">
      <dgm:prSet presAssocID="{7E67ECAD-F4B4-488F-BDA1-1FFE0B8B6B71}" presName="sibTrans" presStyleLbl="sibTrans2D1" presStyleIdx="2" presStyleCnt="3"/>
      <dgm:spPr/>
    </dgm:pt>
  </dgm:ptLst>
  <dgm:cxnLst>
    <dgm:cxn modelId="{E0479A23-294A-480B-B5B6-C8D5651E1E65}" type="presOf" srcId="{2AA2704F-1B72-47B9-A27B-5FBE0B5BDF96}" destId="{2A40D383-7CC5-45DD-8CC1-561A344283B7}" srcOrd="0" destOrd="0" presId="urn:microsoft.com/office/officeart/2005/8/layout/radial6"/>
    <dgm:cxn modelId="{BE67635C-3749-4B23-8B17-641345976806}" srcId="{D4F2AF36-31E5-418C-8A2D-D114BCD8E89D}" destId="{7CF7DDBC-4796-4FCE-BC1B-D2DDDED9C65D}" srcOrd="2" destOrd="0" parTransId="{E5009F5E-2F0B-4591-9702-AAC89ECB1253}" sibTransId="{7E67ECAD-F4B4-488F-BDA1-1FFE0B8B6B71}"/>
    <dgm:cxn modelId="{F063337E-B874-4EAE-9AB2-49B689E9AFD3}" srcId="{EA54BCC7-13E3-4412-B41E-6D56026692C5}" destId="{D4F2AF36-31E5-418C-8A2D-D114BCD8E89D}" srcOrd="0" destOrd="0" parTransId="{80FDD6F2-9375-4B75-94B2-6079FD61EC6B}" sibTransId="{6EA78EAD-CC12-4211-90F9-8FE20E7F288A}"/>
    <dgm:cxn modelId="{787ED195-16DF-4E9E-A964-798AC6475F77}" type="presOf" srcId="{B0B39848-F90F-4CD7-9A4D-094EA1EBCB89}" destId="{8DEFB6EC-F290-40E2-8F1F-B5541F110DDE}" srcOrd="0" destOrd="0" presId="urn:microsoft.com/office/officeart/2005/8/layout/radial6"/>
    <dgm:cxn modelId="{2BB576A9-7C8E-47BB-BD73-8FC24AE81CE2}" type="presOf" srcId="{823CCEA5-1CF4-4EAE-A74B-4BDC89C286D1}" destId="{35BC71B0-8684-4989-A82F-CB2E6084D674}" srcOrd="0" destOrd="0" presId="urn:microsoft.com/office/officeart/2005/8/layout/radial6"/>
    <dgm:cxn modelId="{B76749AA-FB7D-45BF-BFE7-18B89CEEF4F5}" type="presOf" srcId="{7CF7DDBC-4796-4FCE-BC1B-D2DDDED9C65D}" destId="{FD61C483-22CF-40F1-AF2A-8A46AD1ED7D5}" srcOrd="0" destOrd="0" presId="urn:microsoft.com/office/officeart/2005/8/layout/radial6"/>
    <dgm:cxn modelId="{B0365DAF-B8B0-41EF-AB18-AEA38C98F0E8}" type="presOf" srcId="{EA54BCC7-13E3-4412-B41E-6D56026692C5}" destId="{59376EDE-7D0C-455B-8D52-C3617B51EBBA}" srcOrd="0" destOrd="0" presId="urn:microsoft.com/office/officeart/2005/8/layout/radial6"/>
    <dgm:cxn modelId="{EE0ABEB9-176C-47CC-BAE4-933185879C3C}" srcId="{D4F2AF36-31E5-418C-8A2D-D114BCD8E89D}" destId="{2AA2704F-1B72-47B9-A27B-5FBE0B5BDF96}" srcOrd="0" destOrd="0" parTransId="{CF1C76D2-4292-4708-B8A6-59165E42996C}" sibTransId="{B0B39848-F90F-4CD7-9A4D-094EA1EBCB89}"/>
    <dgm:cxn modelId="{0D9F4CC2-503D-462B-A861-5EDFC32B8772}" type="presOf" srcId="{61A07875-38F1-4992-99A6-C003376319AE}" destId="{4F741646-2688-4CA9-8392-618413014632}" srcOrd="0" destOrd="0" presId="urn:microsoft.com/office/officeart/2005/8/layout/radial6"/>
    <dgm:cxn modelId="{8A4E4BC7-EA96-4C54-A21E-EF67F9107219}" srcId="{D4F2AF36-31E5-418C-8A2D-D114BCD8E89D}" destId="{823CCEA5-1CF4-4EAE-A74B-4BDC89C286D1}" srcOrd="1" destOrd="0" parTransId="{A1AF01DC-4C36-487E-AB5A-BBF9F28C1418}" sibTransId="{61A07875-38F1-4992-99A6-C003376319AE}"/>
    <dgm:cxn modelId="{6B7A25D6-1FFE-407A-9A1D-0F44F73C096A}" type="presOf" srcId="{7E67ECAD-F4B4-488F-BDA1-1FFE0B8B6B71}" destId="{156BCA34-4236-48AF-BD28-BAD53579FBAD}" srcOrd="0" destOrd="0" presId="urn:microsoft.com/office/officeart/2005/8/layout/radial6"/>
    <dgm:cxn modelId="{5BDD49DF-39C1-4964-91CC-D1DC9D3C0437}" srcId="{EA54BCC7-13E3-4412-B41E-6D56026692C5}" destId="{3F7BCF0D-DFDE-4E65-ABBA-3BC6551C7E01}" srcOrd="1" destOrd="0" parTransId="{D97303EF-A5C6-4BDF-A1D0-A314DA87D499}" sibTransId="{215A3C70-E7EF-4881-8967-6FD3F76A5D4C}"/>
    <dgm:cxn modelId="{0F5134FF-75C4-4664-B805-74EB243B1166}" type="presOf" srcId="{D4F2AF36-31E5-418C-8A2D-D114BCD8E89D}" destId="{9AAF325E-8F95-46FB-832A-3479C005E828}" srcOrd="0" destOrd="0" presId="urn:microsoft.com/office/officeart/2005/8/layout/radial6"/>
    <dgm:cxn modelId="{F28FD285-F002-4EEF-B26D-43938971E74F}" type="presParOf" srcId="{59376EDE-7D0C-455B-8D52-C3617B51EBBA}" destId="{9AAF325E-8F95-46FB-832A-3479C005E828}" srcOrd="0" destOrd="0" presId="urn:microsoft.com/office/officeart/2005/8/layout/radial6"/>
    <dgm:cxn modelId="{9854C488-0A2E-4C47-964C-12CE20BAF816}" type="presParOf" srcId="{59376EDE-7D0C-455B-8D52-C3617B51EBBA}" destId="{2A40D383-7CC5-45DD-8CC1-561A344283B7}" srcOrd="1" destOrd="0" presId="urn:microsoft.com/office/officeart/2005/8/layout/radial6"/>
    <dgm:cxn modelId="{3D5401F7-4706-47BC-B690-AA4F6FA3C207}" type="presParOf" srcId="{59376EDE-7D0C-455B-8D52-C3617B51EBBA}" destId="{35B9B67E-612A-42F5-A038-321BB3762BB0}" srcOrd="2" destOrd="0" presId="urn:microsoft.com/office/officeart/2005/8/layout/radial6"/>
    <dgm:cxn modelId="{152556B3-3B57-4407-AACB-8BD97759A3E7}" type="presParOf" srcId="{59376EDE-7D0C-455B-8D52-C3617B51EBBA}" destId="{8DEFB6EC-F290-40E2-8F1F-B5541F110DDE}" srcOrd="3" destOrd="0" presId="urn:microsoft.com/office/officeart/2005/8/layout/radial6"/>
    <dgm:cxn modelId="{78F9ADD2-94BA-4C1D-B4A8-86DA47B2AAD7}" type="presParOf" srcId="{59376EDE-7D0C-455B-8D52-C3617B51EBBA}" destId="{35BC71B0-8684-4989-A82F-CB2E6084D674}" srcOrd="4" destOrd="0" presId="urn:microsoft.com/office/officeart/2005/8/layout/radial6"/>
    <dgm:cxn modelId="{B23B5114-A4D8-4462-BDBE-CAD25A334E54}" type="presParOf" srcId="{59376EDE-7D0C-455B-8D52-C3617B51EBBA}" destId="{0F3438B1-52B0-4DF7-8B07-1317F9C9F1AB}" srcOrd="5" destOrd="0" presId="urn:microsoft.com/office/officeart/2005/8/layout/radial6"/>
    <dgm:cxn modelId="{0180C3E4-468F-4A1F-8757-14860C5E27EC}" type="presParOf" srcId="{59376EDE-7D0C-455B-8D52-C3617B51EBBA}" destId="{4F741646-2688-4CA9-8392-618413014632}" srcOrd="6" destOrd="0" presId="urn:microsoft.com/office/officeart/2005/8/layout/radial6"/>
    <dgm:cxn modelId="{5C1AEE70-4642-49D8-843F-F3F9940DE867}" type="presParOf" srcId="{59376EDE-7D0C-455B-8D52-C3617B51EBBA}" destId="{FD61C483-22CF-40F1-AF2A-8A46AD1ED7D5}" srcOrd="7" destOrd="0" presId="urn:microsoft.com/office/officeart/2005/8/layout/radial6"/>
    <dgm:cxn modelId="{3693E47A-3410-4B4C-B3BC-40691672C96E}" type="presParOf" srcId="{59376EDE-7D0C-455B-8D52-C3617B51EBBA}" destId="{F6784284-31BD-42FA-B2AA-D6130A860C26}" srcOrd="8" destOrd="0" presId="urn:microsoft.com/office/officeart/2005/8/layout/radial6"/>
    <dgm:cxn modelId="{FBB1C945-715C-4DC4-A384-7653A136CB5C}" type="presParOf" srcId="{59376EDE-7D0C-455B-8D52-C3617B51EBBA}" destId="{156BCA34-4236-48AF-BD28-BAD53579FBAD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FEB8D-06C1-431B-9DEE-AF166002DA59}">
      <dsp:nvSpPr>
        <dsp:cNvPr id="0" name=""/>
        <dsp:cNvSpPr/>
      </dsp:nvSpPr>
      <dsp:spPr>
        <a:xfrm rot="10800000">
          <a:off x="1373565" y="2639"/>
          <a:ext cx="4756505" cy="701992"/>
        </a:xfrm>
        <a:prstGeom prst="homePlate">
          <a:avLst/>
        </a:prstGeom>
        <a:solidFill>
          <a:srgbClr val="EFD9E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55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tx1"/>
              </a:solidFill>
            </a:rPr>
            <a:t>Зачем нужна линейная алгебра?</a:t>
          </a:r>
        </a:p>
      </dsp:txBody>
      <dsp:txXfrm rot="10800000">
        <a:off x="1549063" y="2639"/>
        <a:ext cx="4581007" cy="701992"/>
      </dsp:txXfrm>
    </dsp:sp>
    <dsp:sp modelId="{31F27F92-CE81-463C-8113-B33D39B10AF0}">
      <dsp:nvSpPr>
        <dsp:cNvPr id="0" name=""/>
        <dsp:cNvSpPr/>
      </dsp:nvSpPr>
      <dsp:spPr>
        <a:xfrm>
          <a:off x="1022569" y="2639"/>
          <a:ext cx="701992" cy="70199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B6013-1CA9-4FB1-ACE2-1317E9ADFAD3}">
      <dsp:nvSpPr>
        <dsp:cNvPr id="0" name=""/>
        <dsp:cNvSpPr/>
      </dsp:nvSpPr>
      <dsp:spPr>
        <a:xfrm rot="10800000">
          <a:off x="1373565" y="914182"/>
          <a:ext cx="4756505" cy="701992"/>
        </a:xfrm>
        <a:prstGeom prst="homePlate">
          <a:avLst/>
        </a:prstGeom>
        <a:solidFill>
          <a:srgbClr val="EFD9E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55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tx1"/>
              </a:solidFill>
            </a:rPr>
            <a:t>Векторы: основные понятия</a:t>
          </a:r>
        </a:p>
      </dsp:txBody>
      <dsp:txXfrm rot="10800000">
        <a:off x="1549063" y="914182"/>
        <a:ext cx="4581007" cy="701992"/>
      </dsp:txXfrm>
    </dsp:sp>
    <dsp:sp modelId="{FF0EC8EF-ECB2-48DB-8AEB-FF574E802617}">
      <dsp:nvSpPr>
        <dsp:cNvPr id="0" name=""/>
        <dsp:cNvSpPr/>
      </dsp:nvSpPr>
      <dsp:spPr>
        <a:xfrm>
          <a:off x="1022569" y="914182"/>
          <a:ext cx="701992" cy="70199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4EAA9-C893-44E4-A043-8865283335CF}">
      <dsp:nvSpPr>
        <dsp:cNvPr id="0" name=""/>
        <dsp:cNvSpPr/>
      </dsp:nvSpPr>
      <dsp:spPr>
        <a:xfrm rot="10800000">
          <a:off x="1373565" y="1825724"/>
          <a:ext cx="4756505" cy="701992"/>
        </a:xfrm>
        <a:prstGeom prst="homePlate">
          <a:avLst/>
        </a:prstGeom>
        <a:solidFill>
          <a:srgbClr val="EFD9E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55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tx1"/>
              </a:solidFill>
            </a:rPr>
            <a:t>Линейная алгебра в </a:t>
          </a:r>
          <a:r>
            <a:rPr lang="en-US" sz="2000" kern="1200" dirty="0">
              <a:solidFill>
                <a:schemeClr val="tx1"/>
              </a:solidFill>
            </a:rPr>
            <a:t>NLP</a:t>
          </a:r>
          <a:endParaRPr lang="ru-RU" sz="2000" kern="1200" dirty="0">
            <a:solidFill>
              <a:schemeClr val="tx1"/>
            </a:solidFill>
          </a:endParaRPr>
        </a:p>
      </dsp:txBody>
      <dsp:txXfrm rot="10800000">
        <a:off x="1549063" y="1825724"/>
        <a:ext cx="4581007" cy="701992"/>
      </dsp:txXfrm>
    </dsp:sp>
    <dsp:sp modelId="{C9335C11-C053-423D-A0F5-6D4BB66CEF28}">
      <dsp:nvSpPr>
        <dsp:cNvPr id="0" name=""/>
        <dsp:cNvSpPr/>
      </dsp:nvSpPr>
      <dsp:spPr>
        <a:xfrm>
          <a:off x="1022569" y="1825724"/>
          <a:ext cx="701992" cy="70199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03FD2-D4CA-4BE0-8A2A-D004B28563A5}">
      <dsp:nvSpPr>
        <dsp:cNvPr id="0" name=""/>
        <dsp:cNvSpPr/>
      </dsp:nvSpPr>
      <dsp:spPr>
        <a:xfrm rot="10800000">
          <a:off x="1373565" y="2737267"/>
          <a:ext cx="4756505" cy="701992"/>
        </a:xfrm>
        <a:prstGeom prst="homePlate">
          <a:avLst/>
        </a:prstGeom>
        <a:solidFill>
          <a:srgbClr val="EFD9E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55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tx1"/>
              </a:solidFill>
            </a:rPr>
            <a:t>Матрицы: основные понятия</a:t>
          </a:r>
        </a:p>
      </dsp:txBody>
      <dsp:txXfrm rot="10800000">
        <a:off x="1549063" y="2737267"/>
        <a:ext cx="4581007" cy="701992"/>
      </dsp:txXfrm>
    </dsp:sp>
    <dsp:sp modelId="{B3B5664C-54F2-40C6-B766-EE065E200C8E}">
      <dsp:nvSpPr>
        <dsp:cNvPr id="0" name=""/>
        <dsp:cNvSpPr/>
      </dsp:nvSpPr>
      <dsp:spPr>
        <a:xfrm>
          <a:off x="1022569" y="2737267"/>
          <a:ext cx="701992" cy="70199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5E4F8-FB52-46F8-ADEE-D08B36B411D2}">
      <dsp:nvSpPr>
        <dsp:cNvPr id="0" name=""/>
        <dsp:cNvSpPr/>
      </dsp:nvSpPr>
      <dsp:spPr>
        <a:xfrm rot="10800000">
          <a:off x="1373565" y="3648809"/>
          <a:ext cx="4756505" cy="701992"/>
        </a:xfrm>
        <a:prstGeom prst="homePlate">
          <a:avLst/>
        </a:prstGeom>
        <a:solidFill>
          <a:srgbClr val="EFD9E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55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tx1"/>
              </a:solidFill>
            </a:rPr>
            <a:t>Матрицы для представления данных</a:t>
          </a:r>
        </a:p>
      </dsp:txBody>
      <dsp:txXfrm rot="10800000">
        <a:off x="1549063" y="3648809"/>
        <a:ext cx="4581007" cy="701992"/>
      </dsp:txXfrm>
    </dsp:sp>
    <dsp:sp modelId="{5CBD0175-777D-47A6-92A5-E67BA5C20834}">
      <dsp:nvSpPr>
        <dsp:cNvPr id="0" name=""/>
        <dsp:cNvSpPr/>
      </dsp:nvSpPr>
      <dsp:spPr>
        <a:xfrm>
          <a:off x="1022569" y="3648809"/>
          <a:ext cx="701992" cy="70199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BCA34-4236-48AF-BD28-BAD53579FBAD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gradFill flip="none" rotWithShape="0">
          <a:gsLst>
            <a:gs pos="0">
              <a:srgbClr val="B85392">
                <a:tint val="66000"/>
                <a:satMod val="160000"/>
              </a:srgbClr>
            </a:gs>
            <a:gs pos="50000">
              <a:srgbClr val="B85392">
                <a:tint val="44500"/>
                <a:satMod val="160000"/>
              </a:srgbClr>
            </a:gs>
            <a:gs pos="100000">
              <a:srgbClr val="B85392">
                <a:tint val="23500"/>
                <a:satMod val="160000"/>
              </a:srgbClr>
            </a:gs>
          </a:gsLst>
          <a:path path="circle">
            <a:fillToRect r="100000" b="100000"/>
          </a:path>
          <a:tileRect l="-100000" t="-10000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41646-2688-4CA9-8392-618413014632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gradFill flip="none" rotWithShape="0">
          <a:gsLst>
            <a:gs pos="0">
              <a:srgbClr val="B85392">
                <a:tint val="66000"/>
                <a:satMod val="160000"/>
              </a:srgbClr>
            </a:gs>
            <a:gs pos="50000">
              <a:srgbClr val="B85392">
                <a:tint val="44500"/>
                <a:satMod val="160000"/>
              </a:srgbClr>
            </a:gs>
            <a:gs pos="100000">
              <a:srgbClr val="B85392">
                <a:tint val="23500"/>
                <a:satMod val="160000"/>
              </a:srgb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FB6EC-F290-40E2-8F1F-B5541F110DDE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gradFill flip="none" rotWithShape="0">
          <a:gsLst>
            <a:gs pos="0">
              <a:srgbClr val="B85392">
                <a:tint val="66000"/>
                <a:satMod val="160000"/>
              </a:srgbClr>
            </a:gs>
            <a:gs pos="50000">
              <a:srgbClr val="B85392">
                <a:tint val="44500"/>
                <a:satMod val="160000"/>
              </a:srgbClr>
            </a:gs>
            <a:gs pos="100000">
              <a:srgbClr val="B85392">
                <a:tint val="23500"/>
                <a:satMod val="160000"/>
              </a:srgbClr>
            </a:gs>
          </a:gsLst>
          <a:lin ang="135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F325E-8F95-46FB-832A-3479C005E828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Линейная алгебра</a:t>
          </a:r>
        </a:p>
      </dsp:txBody>
      <dsp:txXfrm>
        <a:off x="3338563" y="2172886"/>
        <a:ext cx="1450873" cy="1450873"/>
      </dsp:txXfrm>
    </dsp:sp>
    <dsp:sp modelId="{2A40D383-7CC5-45DD-8CC1-561A344283B7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tx1"/>
              </a:solidFill>
            </a:rPr>
            <a:t>Представление данных</a:t>
          </a:r>
        </a:p>
      </dsp:txBody>
      <dsp:txXfrm>
        <a:off x="3556194" y="211966"/>
        <a:ext cx="1015610" cy="1015610"/>
      </dsp:txXfrm>
    </dsp:sp>
    <dsp:sp modelId="{35BC71B0-8684-4989-A82F-CB2E6084D674}">
      <dsp:nvSpPr>
        <dsp:cNvPr id="0" name=""/>
        <dsp:cNvSpPr/>
      </dsp:nvSpPr>
      <dsp:spPr>
        <a:xfrm>
          <a:off x="5232535" y="3269453"/>
          <a:ext cx="1436290" cy="143629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solidFill>
                <a:schemeClr val="tx1"/>
              </a:solidFill>
            </a:rPr>
            <a:t>Фундамент алгоритмов </a:t>
          </a:r>
          <a:r>
            <a:rPr lang="en-US" sz="1200" kern="1200" dirty="0">
              <a:solidFill>
                <a:schemeClr val="tx1"/>
              </a:solidFill>
            </a:rPr>
            <a:t>ML</a:t>
          </a:r>
          <a:endParaRPr lang="ru-RU" sz="1200" kern="1200" dirty="0">
            <a:solidFill>
              <a:schemeClr val="tx1"/>
            </a:solidFill>
          </a:endParaRPr>
        </a:p>
      </dsp:txBody>
      <dsp:txXfrm>
        <a:off x="5442875" y="3479793"/>
        <a:ext cx="1015610" cy="1015610"/>
      </dsp:txXfrm>
    </dsp:sp>
    <dsp:sp modelId="{FD61C483-22CF-40F1-AF2A-8A46AD1ED7D5}">
      <dsp:nvSpPr>
        <dsp:cNvPr id="0" name=""/>
        <dsp:cNvSpPr/>
      </dsp:nvSpPr>
      <dsp:spPr>
        <a:xfrm>
          <a:off x="1459173" y="3269453"/>
          <a:ext cx="1436290" cy="143629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>
              <a:solidFill>
                <a:schemeClr val="tx1"/>
              </a:solidFill>
            </a:rPr>
            <a:t>Анализ линейных зависимостей</a:t>
          </a:r>
        </a:p>
      </dsp:txBody>
      <dsp:txXfrm>
        <a:off x="1669513" y="3479793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08:16:56.34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922 430,'0'-2,"0"1,1-1,-1 1,1-1,0 1,-1-1,1 1,0 0,0-1,0 1,0 0,0 0,0-1,0 1,0 0,1 0,-1 0,1 0,29-18,-23 15,22-12,0 1,1 2,1 1,0 2,1 1,40-9,54-4,-57 15,-40 4,-24 2,-9 1,-44 1,-226 6,187-1,0 4,-14 7,-65 11,49-9,-23 11,110-20,29-10,-1 0,1 0,0 0,0 0,-1 0,1 0,0 0,-1 0,1 1,0-1,0 0,-1 0,1 0,0 0,0 0,-1 1,1-1,0 0,0 0,0 0,-1 1,1-1,0 0,0 0,0 1,0-1,-1 0,1 0,0 1,0-1,0 0,0 0,0 1,0-1,0 0,0 1,0-1,0 0,0 0,0 1,0-1,0 0,0 1,14 2,26-3,1-1,-1-3,0-1,0-2,26-3,750-108,-483 71,-329 47,0 0,0-1,0 1,-1-1,1 1,-1-1,1 0,-1 0,1-1,-1 1,1-1,-1 0,0 0,0 0,0 0,1-1,-4 2,0 1,1 0,-1-1,0 1,0-1,0 1,0-1,0 1,0-1,0 1,0-1,0 1,0 0,0-1,0 1,0-1,0 1,0-1,0 1,-1-1,1 1,0 0,0-1,0 1,-1-1,1 1,0 0,-1-1,1 1,0 0,-1-1,1 1,0 0,-1 0,1-1,-1 1,1 0,0 0,-1 0,1 0,-21-8,-11 1,-1 2,1 2,-1 0,0 3,-5 1,-4-1,-696 32,284 18,446-48,3-2,0 1,0-1,1 1,-1 1,0-1,0 1,1-1,-1 1,1 0,-2 2,6-4,0 0,0 0,0 0,0 0,0 1,0-1,-1 0,1 0,0 0,0 0,0 0,0 1,0-1,0 0,0 0,0 0,0 1,0-1,0 0,0 0,0 0,0 0,0 1,0-1,0 0,0 0,0 0,0 0,1 1,-1-1,0 0,0 0,0 0,0 0,0 0,0 1,0-1,1 0,-1 0,0 0,0 0,0 0,0 0,1 0,-1 0,0 0,0 1,0-1,0 0,1 0,-1 0,0 0,0 0,0 0,0 0,1 0,-1 0,0 0,0 0,17 3,0 0,-1 0,1-2,0 0,0-1,0-1,3-1,-4 2,178-19,-65 5,294-20,377-38,-788 71,-6 1,0-1,-1 1,1-1,-1 0,1-1,-1 1,0-1,1 0,-1-1,1 0,-5 3,-1 0,0-1,0 1,0 0,1 0,-1-1,0 1,0 0,0 0,1-1,-1 1,0 0,0-1,0 1,0 0,0-1,0 1,0 0,0-1,0 1,0 0,0-1,0 1,0 0,0-1,0 1,0 0,0-1,0 1,0 0,-1 0,1-1,0 1,0 0,0-1,-1 1,1 0,0 0,0-1,-1 1,1 0,0 0,0 0,-1-1,1 1,0 0,-1 0,1 0,0 0,0 0,-1 0,-19-9,-38-4,0 3,0 2,-1 3,0 2,46 3,-1427-41,1341 42,0 5,-46 10,99-4,39-7,11 0,5-2,1-1,0 0,0 0,0-1,1 0,-1 0,8-2,10 2,423 5,-91-3,1265 75,-1601-76,-40-1,-672-2,-89 1,709 1,0 3,-30 7,87-9,1 0,-1 1,1 0,-7 3,2 4,15-10,0 1,0-1,0 0,0 0,-1 1,1-1,0 0,0 1,0-1,0 0,0 1,0-1,0 0,0 0,0 1,0-1,0 0,0 1,0-1,0 0,0 1,0-1,0 0,0 1,0-1,1 0,-1 0,0 1,1 0,1 1,0-1,-1 1,1-1,0 0,0 0,0 0,0 0,0 0,0 0,0-1,0 1,36 9,-1-2,1-1,1-2,-1-1,16-2,-24 0,447 11,-217-9,-131 0,1257 52,-1363-55,395 40,-402-37,-37-2,-244-15,72 3,-48 0,-339-13,2 24,541 0,-18-1,0 3,1 3,-1 1,-31 11,77-16,1 1,-1 0,1 0,-1 1,1 1,7-5,0 1,0-1,0 0,0 1,1-1,-1 1,0-1,0 1,1-1,-1 1,0 0,1-1,-1 1,0 0,1 0,-1 0,1-1,0 1,-1 0,1 0,0 0,-1 0,1 0,0-1,0 1,0 0,-1 0,1 0,1 0,0 1,0-1,0 0,0 0,-1 0,1 0,1 0,-1 0,0-1,0 1,0 0,0 0,1-1,-1 1,0-1,0 1,1-1,0 1,23 5,1 0,0-2,0-1,0 0,0-3,16 0,7 0,916 1,-459-4,-202 3,-263-1,-35-1,-11-2,-16-2,-100-15,-83-2,-128 2,262 18,18 0,-816-29,851 32,-14-1,0 1,-27 5,39 1,20-2,9-1,15 2,1-1,-1-1,24-2,84-4,-98 1,973-56,-900 50,178-19,-247 20,-30 4,-9 1,-15-1,13 3,-109-14,-56 4,-118 5,189 4,-44 0,-395 3,474 2,38 2,23-3,11 1,25 1,1-1,-1-2,21-2,-4 0,17 1,493 13,-1 27,-530-37,-1 1,0 1,6 3,-35-9,-1 0,1 1,-1-1,1 1,-1-1,1 1,-1 0,0 0,1-1,-1 1,0 0,1 0,-1 0,0 1,0-1,1 1,-2-1,0-1,0 1,0-1,0 1,0-1,0 1,0-1,-1 1,1-1,0 1,0-1,0 1,0-1,-1 1,1-1,0 1,-1-1,1 0,0 1,-1-1,1 1,0-1,-1 0,1 1,-1-1,1 0,-1 0,1 1,-1-1,1 0,-7 4,-1-1,1 0,-1-1,1 0,-7 2,-61 6,1-3,-1-3,-38-5,58 1,-33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59:39.357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5T19:10:26.327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ignorePressure" value="1"/>
    </inkml:brush>
  </inkml:definitions>
  <inkml:trace contextRef="#ctx0" brushRef="#br0">157 244,'0'0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5T19:10:28.526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ignorePressure" value="1"/>
    </inkml:brush>
  </inkml:definitions>
  <inkml:trace contextRef="#ctx0" brushRef="#br0">0 0,'5'0,"5"0,6 0,5 0,-1 4,0 2,-3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48:25.715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821 761,'0'-5,"0"0,-1 0,0 0,0 0,0 0,0 0,-1 0,1 0,-1 1,-1-1,3 3,-1 1,0 0,1 0,-1 0,0 0,0 0,0 0,0 1,0-1,0 0,0 0,0 1,0-1,0 0,0 1,0-1,0 1,-1-1,1 1,0 0,0 0,0-1,-1 1,1 0,0 0,-1 0,1 0,0 0,0 1,-1-1,1 0,0 1,0-1,0 0,0 1,-1 0,1-1,0 1,0 0,0-1,0 1,0 1,-4 2,0 0,0 0,1 1,0 0,0 0,0 0,0 0,1 1,0 0,0-1,-1 5,-3 10,0-1,1 1,1 1,4-13,-1 0,2 1,-1-1,1 7,0-14,0 1,0-1,1 1,-1-1,0 0,1 1,-1-1,1 1,-1-1,1 0,0 1,-1-1,1 0,0 1,0-2,-1 0,1 1,-1-1,1 0,-1 0,1 1,0-1,-1 0,1 0,0 0,-1 0,1 0,0 0,-1 0,1 0,-1 0,1 0,0 0,-1 0,1 0,0-1,-1 1,1 0,-1 0,1-1,-1 1,1 0,0-1,-1 1,1 0,-1-1,1 0,4-3,0 0,0-1,0 0,-1 0,0 0,0 0,0-1,-1 1,1-1,-1 0,-1 0,2-5,5-15,-1 0,1-15,-2 10,-3 14,0 0,-2 0,0 0,-1-1,0 1,-3-17,2 28,-1 0,0 1,0-1,0 1,-1-1,0 1,0-1,0 1,-1 0,0 0,0 0,0 0,0 0,-1 1,0 0,0 0,0 0,0 0,-1 0,1 1,-1 0,-3-2,5 4,0 0,1 0,-1 0,0 1,1-1,-1 1,0 0,1 0,-1 0,0 0,0 0,1 1,-1-1,0 1,1 0,-1 0,0 0,1 0,-1 0,1 0,0 0,-1 1,1 0,0-1,-2 3,-5 4,0 0,1 1,0 0,0 0,0 3,-6 9,0 1,2 0,1 0,0 1,2 1,1 0,-3 13,4-5,0 0,3 0,0 0,2 1,2 21,1-48,-1 1,1-1,1 1,-1-1,1 0,0 1,1-1,-1 0,1 0,0 0,1-1,2 5,-4-8,-1-1,0 1,1-1,-1 1,1-1,0 0,-1 1,1-1,0 0,0 0,0 0,0 0,0 0,0-1,0 1,0-1,0 1,0-1,0 0,0 0,0 0,0 0,1 0,-1 0,0 0,0-1,0 1,0-1,0 1,0-1,0 0,0 0,0 0,-1 0,1 0,0-1,-1 1,1 0,0-1,0 0,8-9,0 1,0-1,-1 0,-1-1,0 0,0-1,2-6,13-29,4-18,-14 31,-2-2,-1 1,-2-1,-1 0,-2-2,0-17,-3-1,-2 1,-2-2,1 44,-1 0,0 0,0 0,-2 0,0 0,-1-2,3 12,1 1,0 0,-1 1,0-1,1 0,-1 0,-1 1,1-1,0 1,0 0,-1-1,1 1,-2-1,2 2,0 1,0-1,0 0,-1 1,1-1,0 1,0-1,0 1,0 0,0 0,-1 0,1 0,0 0,0 1,0-1,0 1,0-1,0 1,0 0,0 0,0 0,-1 0,-4 3,0 0,0 1,1 0,-1 1,1-1,0 1,0 0,1 1,-4 5,-10 15,-12 25,26-43,-21 39,1 2,3 1,2 0,-7 31,16-43,2 0,2 0,2 0,1 1,3 0,1 30,1-63,-1 0,1-1,0 1,0 0,0-1,1 1,0-1,1 1,-1-1,1 0,0 0,1 0,0 0,0-1,0 1,-2-5,-1 0,0 0,0 0,0 0,1-1,-1 1,0-1,1 1,-1-1,1 1,-1-1,1 0,-1 0,1 1,-1-1,1 0,-1 0,0-1,1 1,-1 0,1 0,-1-1,1 1,-1-1,0 1,1-1,-1 0,0 1,1-1,-1 0,0 0,0 0,0 0,0 0,1-1,5-4,0-1,-1-1,0 1,5-8,8-17,-1-1,-1 0,-2-1,-1-1,-2 0,4-22,-6 13,-2 0,-2-1,-1 0,-3 0,-3-41,1 75,-1 1,-1-1,0 0,-1 1,0-1,0 1,-1 0,-4-9,6 17,1 0,-1-1,1 1,-1 0,0 0,1 0,-1 0,0 0,0 0,0 1,-1-1,1 1,0 0,-1-1,1 1,-2 0,2 0,-1 1,1 0,-1 0,1 0,-1 0,1 0,-1 0,1 1,-1-1,1 1,-1 0,1-1,0 1,-1 1,1-1,0 0,0 0,0 1,-1-1,1 2,-5 2,1 1,0 0,0 0,1 1,0 0,0 0,0 0,-3 7,-28 68,29-67,-10 27,3 0,0 1,3 1,2 0,1 0,3 1,1-1,3 1,2 10,-1-49,1-1,-1 1,1-1,1 1,-1-1,1 0,0 0,0 1,1-1,-3-4,1 0,-1 0,1 0,0 0,0 0,-1 0,1-1,0 1,0 0,0 0,0-1,0 1,0-1,0 1,0-1,0 1,0-1,0 0,0 1,0-1,0 0,0 0,0 0,1 0,-1 0,0 0,0 0,0 0,0 0,0 0,0-1,1 1,-1 0,0-1,0 1,0-1,0 1,0-1,0 0,-1 1,1-1,0 0,0 0,0 0,0 0,6-6,1-1,-1 0,0-1,-1 1,0-1,0-1,-1 1,3-8,4-5,18-37,-1-1,-4 0,-2-2,-3-1,-3-1,-2-1,-3 0,-3 0,-2-22,-7 84,1-6,-1 0,0 0,0 0,-1 0,0 0,0 0,-2-1,3 9,0 1,0-1,0 0,-1 0,1 0,0 0,-1 1,1-1,-1 0,1 0,-1 1,1-1,-1 0,1 1,-1-1,0 0,1 1,-1-1,0 1,0-1,1 1,-1 0,0-1,0 1,0 0,1-1,-1 1,-1 0,1 1,0-1,0 0,-1 0,1 1,0-1,0 1,0-1,-1 1,1 0,0-1,0 1,0 0,0 0,0 0,0 0,-5 6,0 0,1 0,-1 0,2 1,-1 0,-18 36,2 1,2 1,3 1,1 0,2 1,-1 19,-2 34,4 1,3 61,9-158,-1 18,1 0,3 22,-3-41,1 1,0 0,0-1,0 1,0-1,1 1,-1-1,1 0,0 0,1 1,-1-1,1-1,-1 1,1 0,0-1,1 1,0 0,-3-3,1 0,-1-1,0 1,1-1,-1 1,1-1,-1 1,1-1,-1 0,0 0,1 0,-1 1,1-1,-1-1,1 1,-1 0,1 0,-1-1,1 1,-1 0,0-1,1 0,-1 1,0-1,1 0,-1 1,0-1,0 0,0 0,1 0,-1-1,4-2,-1-1,0 1,1-1,-2-1,1 1,2-5,11-23,-1 0,-2-1,-1-1,6-30,1-20,3-43,-12 56,0-55,-10 102,-1-1,-1 0,-2 0,0 1,-2-1,-6-17,9 35,-1 1,0-1,0 1,-1 0,0 0,0 0,-2-1,5 6,0 1,0-1,0 1,0 0,-1 0,1 0,0-1,-1 1,1 0,-1 1,1-1,-1 0,1 0,-1 1,0-1,1 0,-1 1,0 0,0-1,1 1,-1 0,0 0,0 0,1 0,-1 0,0 1,1-1,-1 0,0 1,1 0,-1-1,0 1,1 0,-1-1,1 1,-5 4,0-1,0 1,1 0,0 0,0 1,0 0,1 0,-1 0,2 0,-1 0,1 1,-1 1,-9 22,1 1,0 6,5-14,-13 49,3 0,3 2,4-1,2 2,3 34,4-67,4 27,-3-57,2 0,0 1,0-1,1 0,1 0,0-1,4 10,-7-20,-1 1,1-1,-1 0,1 0,-1 1,1-1,0 0,0 0,-1 0,1 0,0 0,0 0,0 0,0 0,0-1,0 1,0 0,1-1,-1 1,0 0,0-1,1 1,-1-1,0 0,0 1,1-1,-1 0,0 0,1 0,-1 0,0 0,1 0,-1 0,0-1,1 1,-1 0,0-1,1 1,-1-1,0 1,0-1,0 0,0 1,0-1,1 0,-1 0,0 0,6-5,0-1,-1 0,0 0,0 0,-1-1,1-2,9-14,-2-2,-1 1,0-2,-3 1,0-1,-1-1,-2 0,0-4,2-27,-2 0,-2-1,-4-24,-1 34,-3 0,-6-29,7 60,-2-1,0 0,-1 1,-1 0,-1 1,0-1,-10-14,16 30,0 0,0 0,-1 0,1 1,0-1,-1 0,0 1,0 0,0 0,0 0,0 0,0 0,0 0,-1 0,2 2,0-1,-1 1,1 0,0-1,0 1,0 0,0 0,-1 0,1 0,0 1,0-1,0 1,0-1,0 1,0 0,0 0,0-1,0 2,0-1,0 0,0 0,1 0,-1 1,0 0,-6 6,0 1,1 0,0 0,1 0,0 1,0 0,0 3,-32 75,37-85,-19 55,2 0,3 1,2 1,3 0,3 1,2 0,3 0,3 0,4 18,-4-72,0 1,0-1,1 0,0 1,0-1,1 0,0 0,0-1,1 1,-1-1,2 1,-4-6,0 1,0-1,0 0,0 1,1-1,-1 0,1 0,-1 0,0 0,1 0,0 0,-1-1,1 1,0 0,-1-1,1 1,0-1,-1 0,2 1,0-2,-1 1,1-1,-1 1,0-1,0 0,1 0,-1 0,0 0,0 0,0 0,0-1,0 1,0-1,0 1,0-1,-1 0,1 0,0-1,11-14,0 0,-1-1,-1-1,-1 1,-1-2,7-18,7-31,5-27,-24 81,11-48,-1 0,3-63,-14 85,-1-1,-3 1,-1-1,-2 1,-2-5,4 34,-1 1,0 0,0 0,-1 0,-2-3,5 12,0 0,1 0,-1 0,0 0,0 1,0-1,0 0,-1 1,1-1,0 1,-1-1,1 1,-1 0,1 0,-1 0,0 0,0 0,1 0,-1 0,0 0,0 0,0 1,0-1,0 1,0 0,0-1,0 1,0 0,0 0,0 0,0 0,0 1,-1-1,-3 3,1 0,-1-1,1 2,-1-1,1 1,0 0,0 0,1 0,-1 0,1 1,0 0,-2 3,-6 9,0 0,1 1,-1 5,-4 12,1 0,2 2,-8 33,-20 116,27-114,3 0,3 1,4 0,2 0,6 37,-1-82,1 0,5 17,-7-39,-1 1,1 0,1-1,-1 0,1 0,0 0,0 0,1 0,0 0,0-1,0 0,1 0,4 4,-8-7,1-1,0 0,-1 0,1 0,0-1,0 1,-1 0,1-1,0 1,0-1,0 1,0-1,0 0,0 0,0 0,0 0,0 0,0 0,0-1,2 0,-1 0,1 0,-1-1,0 1,1-1,-1 0,0 0,0 0,0-1,0 0,5-4,0-1,-1 0,0-1,-1 0,0 0,4-8,10-25,-1-1,-3 0,-1-1,-2-1,-2-1,-2 1,-3-2,0-13,-2-9,-3-1,-4 1,-2 0,-3 1,-7-19,10 61,-2 1,-7-22,12 41,0 0,-1 0,0 0,0 1,0-1,-1 1,1 0,-1 0,0 0,-1 0,1 1,-1 0,0 0,-2-1,5 3,-1 1,0 0,0 0,0 0,0 1,0-1,0 0,0 1,0 0,0 0,0 0,0 0,0 0,0 1,0-1,0 1,0 0,0 0,1 0,-1 0,0 1,0-1,1 1,-1-1,1 1,-1 0,1 0,-1 1,-7 6,0 1,1 0,1 0,-1 0,-4 10,-3 7,1 1,2 0,0 0,2 1,1 1,2 0,1 0,-3 27,2 12,3 1,3 1,4 26,1-46,2 0,8 36,-8-63,1-1,1 0,0-1,2 0,1 0,12 19,-20-38,0 1,0-1,0 0,1 0,-1 0,1 0,0 0,0-1,0 1,0-1,1 1,-1-1,0-1,2 2,-3-3,0 1,0-1,0 0,0 1,1-1,-1 0,0 0,0-1,0 1,0 0,0-1,1 1,-1-1,0 0,0 1,0-1,0 0,-1 0,1-1,0 1,0 0,-1-1,1 1,0-1,-1 1,1-1,5-6,-1 0,0 0,0 0,-1-1,0 0,0 0,0-2,25-71,-25 68,14-51,-3 0,-3-2,-3 1,-2-1,-4-1,-2-28,-3 55,-1-1,-1 1,-3 0,-2 1,-1-1,-2 2,-1-1,-6-6,15 39,0 0,-1 0,0 0,0 0,-1 1,0-1,0 1,-1 0,-1-1,5 6,1-1,-1 1,0 0,0 0,1 0,-1 0,0 0,0 1,0-1,0 0,0 1,0-1,0 1,-1 0,1 0,0 0,0 0,0 0,0 0,0 1,0-1,0 0,0 1,0 0,0 0,0-1,0 1,0 0,0 1,1-1,-1 0,0 0,1 1,-1-1,1 1,-1 0,-7 7,1 1,1 0,0 0,0 0,1 1,0 0,-4 11,-6 21,-5 22,17-51,-11 42,3 1,2 0,3 0,3 1,2-1,2 1,3 0,9 46,-9-77,2 0,1-1,1 1,1-1,1 0,2-1,0 0,3 1,-13-23,1 0,0 0,0 0,1 0,-1 0,1 0,-1-1,1 1,0-1,0 0,0 0,0 0,1 0,-1 0,0-1,1 1,1-1,-2 0,0-1,0 0,1 0,-1 0,0 0,0 0,0-1,1 0,-1 1,0-1,0 0,0-1,0 1,0 0,-1-1,1 0,0 0,-1 0,1 0,0 0,5-6,1-1,-1 0,-1 0,0 0,0-1,-1 0,0 0,0-1,2-9,8-22,10-41,-25 81,11-41,-1 0,-3-1,-1 0,-2 0,-2 0,-2-1,-2 1,-2 0,-5-24,-1 24,-1 0,-2 1,-1 0,-12-19,23 57,0 0,0 0,-1 1,0-1,0 1,0 0,-1 0,1 0,-4-3,5 6,1 0,-1 0,0 0,0 0,0 0,1 0,-1 1,0-1,0 1,0-1,0 1,0 0,0-1,0 1,0 0,0 0,0 1,0-1,0 0,0 1,0-1,0 1,0 0,0-1,0 1,0 0,-10 6,-1 0,2 1,-1 0,1 1,0 0,-7 9,-2 2,1 2,-15 22,18-17,0 0,2 0,1 2,1-1,1 2,2-1,1 2,1-1,-1 26,2-5,3 1,2 0,2 0,2 0,7 25,-7-52,2 0,1 0,1 0,6 14,-11-33,0 0,1-1,0 1,0-1,0 1,0-1,1 0,0-1,0 1,0-1,1 1,-1-1,1-1,0 1,0-1,1 1,-1-1,1-1,-1 1,1-1,5 1,-6-2,0-1,1 0,-1 0,0 0,1-1,-1 1,0-2,1 1,-1 0,0-1,0 0,0 0,0 0,-1-1,1 0,-1 0,5-3,6-6,-1 0,1-1,-2-1,5-6,2-5,-2-1,0-1,-1-1,-2 0,-1-1,-1 0,-2-1,-1-1,-1 0,-2 0,0 0,-1-21,-2 13,-1-1,-3 1,-1 0,-2-1,-2 1,-1 0,-2 0,-2 1,-1 0,-4-3,8 23,-1 1,-1 0,0 1,-2 0,1 0,-3 0,7 9,0 0,0 0,-1 1,1 0,-1 0,-1 1,1 0,-1 0,0 1,0 0,0 0,-1 1,-4-1,7 3,-1 0,0 1,1-1,-1 2,0-1,0 1,1 0,-1 0,1 1,-1 0,1 0,0 0,-1 1,1 0,1 0,-1 1,-1 0,-7 6,1 0,0 0,0 1,1 1,1 0,-4 6,-6 9,3 1,0 0,1 2,2 0,1 0,2 1,1 2,-4 15,2 1,3 0,1 1,1 18,5-29,2-1,1 1,2-1,2 0,2 9,-2-27,0 0,2-1,0 0,1 0,1-1,0 0,2 0,0-1,1 0,12 14,-19-26,0 0,0-1,0 1,1-1,-1 0,1-1,0 1,0-1,1 0,-1 0,1 0,-1-1,1 0,0 0,0-1,0 1,0-1,0 0,0-1,0 0,0 0,0 0,0 0,0-1,0 0,0-1,0 1,0-1,0 0,-1-1,1 1,-1-1,0 0,0 0,3-3,8-7,-1 0,0-1,-1-1,-1 0,0-1,-1 0,-1-1,0-1,-2 1,2-6,5-14,-1 0,-3 0,-1-1,5-30,-7 15,-2 0,-3 0,-1 0,-3 0,-6-41,1 55,-1 0,-2 0,-1 0,-2 1,-2 1,-2 0,-1 0,-2 1,15 29,-1 1,0 0,0 0,0 0,-1 1,0-1,-4-3,7 8,0-1,0 1,0 0,0 0,0-1,0 2,0-1,0 0,0 0,-1 1,1-1,0 1,0-1,-1 1,1 0,0 0,-1 0,1 1,0-1,0 0,-1 1,1-1,0 1,0 0,-2 0,-4 4,1-1,0 1,0 0,0 1,0 0,1 0,0 0,0 1,1-1,-1 2,2-1,-3 4,-6 12,1 0,1 1,-4 15,0 8,2 0,1 1,3 0,2 1,2 0,3 0,2 30,3-25,2 0,2 0,3 0,2-1,2-1,17 39,-23-70,1-1,1 0,0-1,1 0,1 0,1-1,5 4,-13-16,0-1,1 1,0-1,0 0,0-1,0 1,1-1,0 0,0-1,0 0,0 0,0 0,1-1,-1 0,1-1,-1 1,1-2,0 1,-1-1,1 0,0 0,2-1,1-2,0 1,0-2,0 1,0-2,-1 1,1-1,-1-1,0 0,-1 0,0-1,0-1,0 1,-1-1,0 0,0-1,0-2,9-11,-1-1,-1-1,-1 0,-2-1,0 0,0-6,3-13,-2 0,-1-1,3-39,9-140,-21 169,-1 1,-3 0,-3 0,-2 0,-2 0,-5-9,11 54,-1 0,0 1,0 0,-1 0,0 0,-1 0,-4-6,8 13,0-1,0 1,0 0,0-1,0 1,0 0,0 0,-1 0,1 0,0 0,-1 0,1 0,-1 1,1-1,-1 0,1 1,-1-1,1 1,-1-1,1 1,-1 0,0 0,1 0,-1 0,1 0,-1 0,0 0,1 0,-1 1,1-1,-1 1,0-1,1 1,0 0,-1-1,1 1,-1 0,1 0,0 0,-1 0,1 0,0 0,0 0,0 1,0 0,-11 11,2 1,0 0,1 1,0 1,-1 2,-7 14,-19 36,4 1,2 1,3 1,4 2,3 0,2 2,5 0,2 0,4 1,2 45,5-98,2 1,0-1,1 0,6 21,-6-31,1-1,1 0,0 0,0 0,1-1,1 1,0-1,0-1,6 6,-11-13,1 0,-1 0,1 0,-1-1,1 1,0-1,0 0,0 0,0 0,1 0,-1-1,1 1,-1-1,1 0,-1 0,1 0,-1 0,1-1,0 1,-1-1,1 0,0 0,-1-1,1 1,0-1,-1 1,1-1,0 0,-1-1,1 1,-1-1,0 1,0-1,2-1,5-4,0-1,0 0,-1 0,0-1,-1 0,0-1,0 0,-1 0,5-9,14-29,-2-1,-2 0,-3-2,-1 0,-3-2,-2 1,-3-2,2-20,-4-1,-2 0,-4 0,-7-58,4 121,-3-39,-4-14,6 52,0 0,-2 1,1 0,-1-1,-1 1,0 1,-5-8,9 18,1-1,-1 1,1 0,-1 0,0-1,0 1,0 0,0 0,0 0,0 0,0 0,0 1,0-1,0 0,0 0,-1 1,1-1,0 0,-1 1,1 0,0-1,-1 1,1 0,0-1,-1 1,1 0,-1 0,1 0,0 0,-1 1,1-1,0 0,-1 0,1 1,0-1,-1 1,1-1,0 1,0 0,-1 0,-3 2,1 1,0-1,0 1,0 0,0 0,1 1,0-1,0 1,-3 4,-14 32,0 1,3 1,2 1,1 0,-5 37,2 11,5 0,1 38,6-30,6 36,1-91,3 0,1 0,2-1,5 10,-10-45,-1 0,1-1,1 0,0 0,0 0,0 0,1-1,0 1,1-1,1 1,-5-6,0 0,0 0,0 0,0 0,1-1,-1 1,1-1,-1 0,1 1,0-1,0 0,-1-1,1 1,0 0,0-1,0 1,0-1,0 0,-1 0,1 0,0-1,0 1,0-1,0 1,0-1,-1 0,1 0,0 0,-1 0,1-1,-1 1,3-2,3-3,0 0,-1-1,1 0,-1 0,-1-1,1 0,-1 0,-1 0,1-1,-2 1,1-1,0-2,9-23,-1-2,4-20,4-22,-3-2,-4 0,-3 0,-4-1,-4 0,-3 0,-9-74,7 130,-2 1,0-1,-2 1,0 0,-2 0,0 1,7 21,1 1,-1-1,0 1,1-1,-1 1,0-1,0 1,0-1,0 1,-1 0,1 0,0 0,0 0,-1 0,1 0,0 0,-1 0,1 0,-2 0,1 1,1 0,0 0,0 0,-1 0,1 0,0 0,0 0,0 1,-1-1,1 0,0 1,0-1,0 1,0-1,0 1,0 0,0 0,0-1,0 1,-1 0,-3 6,-1-1,1 1,0 0,0 0,0 0,-2 7,-8 17,0 0,2 1,2 0,1 2,1-1,2 1,1 0,1 11,3-28,2 0,0 1,1-1,1 0,0 1,1-1,1-1,1 1,0 0,1-1,1 0,1-1,0 1,1-1,0-1,1 0,6 6,-4-7,1 0,0-2,0 1,1-2,1 0,0 0,0-2,0 0,1 0,1-2,-1 0,3 0,16 3,1-3,-1 0,1-2,0-2,17-2,71-1,1-7,-1-4,10-8,54-5,-186 25,1 0,0 0,1-1,-1 1,0-1,0 0,0 0,0 0,0 0,0 0,0-1,1-1,-4 3,1 0,-1 0,0 0,0 0,0 0,0 0,0 0,0 0,0-1,0 1,0 0,0 0,0 0,0 0,0 0,0 0,0-1,1 1,-1 0,0 0,0 0,-1 0,1 0,0-1,0 1,0 0,0 0,0 0,0 0,0 0,0 0,0-1,0 1,0 0,0 0,0 0,0 0,0 0,-1 0,1 0,0 0,0-1,0 1,0 0,0 0,0 0,0 0,-1 0,-9-4,-13 0,-15 2,0 2,0 2,-33 5,-114 25,168-29,-412 92,342-72,77-19,15-4,24-4,-22 3,225-45,25-4,187-15,-254 46,67 6,-222 12,7-1,0 2,-1 2,1 2,29 6,-66-8,-1-1,1 0,0 1,-1 0,0 0,1 0,2 2,-7-3,1-1,0 1,0 0,-1-1,1 1,0-1,-1 1,1 0,-1 0,1-1,-1 1,1 0,-1 0,1 0,-1 0,0-1,1 1,-1 0,0 0,0 0,0 0,0 0,0 0,0 0,0 0,0 0,0-1,0 1,0 0,-1 0,1 0,0 0,-1 0,1 0,-1-1,1 1,-1 0,1 0,-1-1,0 2,-4 3,0 0,0-1,-1 1,0-1,0 0,0 0,0-1,-1 1,-1-1,-1 1,-49 24,-2-3,-51 13,-129 28,225-62,-836 183,836-184,-6 2,1-2,-1 0,0-2,1 0,-19-2,38 1,0 0,-1 0,1 0,0 0,-1-1,1 1,0 0,-1-1,1 1,0-1,0 1,0-1,-1 0,1 0,0 1,0-1,0 0,0 0,0 0,0 0,1 0,0 0,0 0,0 0,0 0,1 0,-1 0,0 0,0 0,1 0,-1 0,1 0,-1 1,1-1,-1 0,1 0,-1 0,1 1,0-1,-1 0,1 1,0-1,0 0,-1 1,1-1,0 1,0-1,0 1,22-15,1 2,1 0,0 1,0 2,1 0,18-3,-2 0,530-158,10 27,-370 96,2 8,162-6,-356 44,-1 1,0 1,0 1,12 2,-31-3,1 0,0 0,0 0,0 0,0 1,0-1,-1 0,1 0,0 1,0-1,-1 1,1-1,0 1,-1-1,1 1,0-1,-1 1,1-1,0 1,-1 0,0-1,0 1,0-1,0 0,0 1,0-1,0 1,0-1,0 1,0-1,-1 0,1 1,0-1,0 1,0-1,0 0,-1 1,1-1,0 0,0 1,-1-1,1 0,0 1,-1-1,1 0,0 0,-30 19,28-17,-67 32,-1-2,-15 1,-150 46,-144 23,-6-20,41-10,277-57,42-13,25-2,-1 0,1 0,0 0,0 0,0 0,0 0,0 0,0 0,0 0,-1 0,1 0,0 0,0-1,0 1,0 0,0 0,0 0,0 0,0 0,0 0,0 0,0-1,0 1,0 0,0 0,0 0,-1 0,1 0,0 0,0-1,0 1,1 0,-1 0,0 0,0 0,0 0,0-1,0 1,0 0,0 0,0 0,0 0,0 0,0 0,0 0,0-1,0 1,0 0,1 0,-1 0,0 0,0 0,0 0,0 0,0 0,0 0,0 0,1 0,-1 0,0 0,0 0,0 0,0 0,0-1,0 1,1 0,5-4,1 1,0-1,0 1,5-2,163-53,2 8,52-3,368-54,185 4,-759 101,-11 0,0 1,0 0,-1 1,1 0,0 1,3 0,-6 4,-13 1,-17 5,-40 8,-59 10,47-12,-739 162,495-112,248-51,28-6,-1-1,0-2,0-2,-5-2,23-6,23 3,1 0,0 0,0 0,-1 0,1 0,0 0,0-1,-1 1,1 0,0 0,0 0,-1 0,1-1,0 1,0 0,0 0,-1-1,1 1,0 0,0 0,0-1,0 1,0 0,0 0,0-1,0 1,0 0,-1 0,1-1,0 1,0 0,0-1,0 1,1 0,-1 0,0-1,1-1,1-1,0 1,0 0,0-1,0 1,0 0,0 0,1 1,-1-1,1 0,0 0,52-31,44-19,-24 13,-14 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48:31.92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1679 1376,'23'-1,"0"-2,0-1,0-1,-1-1,18-7,-16 6,76-25,-1-5,81-43,-119 49,-2-3,-2-2,-1-3,-2-2,-2-3,-34 28,0-1,-1-1,-1-1,0-2,-11 15,-1 0,0 0,0 0,-1-1,0 1,0-1,0 0,-1 0,0 0,-1 0,1-1,-1 1,-1 0,1-1,-2-5,1 9,-1 1,1-1,-1 1,0-1,0 1,-1 0,1-1,-1 1,1 0,-1 0,0 0,0 0,-1 0,1 0,0 1,-1-1,0 1,-1-1,-1 0,0-1,-1 2,1-1,-1 1,0-1,1 2,-1-1,0 1,0-1,-4 1,-7 0,-1 1,1 0,-1 1,1 1,-1 0,1 2,-5 1,-45 16,1 2,0 4,3 2,-15 12,-239 150,298-179,-157 106,140-91,1 2,2 0,-20 24,46-45,0 0,1 1,-1-1,2 1,-4 6,8-13,0 0,0 0,0 0,1 0,-1 0,0 0,1 0,-1 0,1 0,0 1,0-1,0 0,0 0,0 0,0 0,1 0,-1 0,1 0,-1 0,1 0,0 0,0 0,0 0,0 0,0 0,0 0,0-1,1 1,-1 0,1 0,3 1,-1 0,1 0,0 0,0 0,0-1,0 1,1-1,-1-1,0 1,1-1,-1 0,1 0,0 0,1-1,12 0,1 0,0-1,11-3,28-6,0-3,-1-2,-1-3,-1-2,-1-3,5-5,57-32,-2-6,24-23,-42 23,-2-4,31-34,-88 70,-3-1,0-2,-3-2,-1 0,-2-3,22-40,-41 63,-1 0,-1 0,1-4,-7 17,-1 0,1 0,-1 0,0-1,0 1,-1 0,0-1,0 1,0 0,-1-1,0 1,-1-3,1 6,1 1,-1-1,0 1,-1 0,1-1,0 1,-1 0,1 0,-1 0,0 0,1 0,-1 0,0 0,0 1,-1-1,1 1,-1-1,-2-1,1 2,-1-1,0 0,1 1,-1 0,0 0,0 0,1 1,-4 0,-7 0,0 1,-1 1,1 0,0 1,-12 4,-20 8,1 2,0 2,-9 8,-132 76,134-73,-751 467,634-386,-52 52,218-160,-64 54,61-49,-1 0,1 0,0 0,1 1,0 0,-3 5,8-12,0 0,0 0,0 0,1 0,-1 0,0 0,1 1,0-1,-1 0,1 0,0 1,0-1,0 0,0 2,1-3,-1 0,1 1,-1-1,1 0,-1 0,1 0,0 0,-1 0,1 0,0 0,0 0,0 0,0 0,-1-1,1 1,1 0,-1 0,0-1,0 1,4 1,0-1,0 1,0-1,1 0,-1 0,0-1,0 0,0 0,1 0,-1 0,2-2,22-2,-1-2,0 0,-1-3,1 0,109-47,-126 51,148-69,-3-7,96-70,-58 20,133-120,-320 245,214-181,-143 115,47-58,-117 123,-1-1,-1 0,0-1,0 1,0-1,-1 0,0 0,-1-1,0 0,-4 9,1 0,-1 0,1-1,-1 1,0 0,0-1,1 1,-1 0,0-1,0 1,0 0,-1-1,1 1,0 0,0 0,-1-1,1 1,-1 0,1 0,-1-1,1 1,-1 0,0 0,1 0,-1 0,0 0,0 0,0 0,0 0,0 0,0 0,0 1,0-1,-1 0,1 1,0-1,-3 0,0 0,-1 0,1 0,0 0,0 1,-1 0,1 0,0 0,0 0,-1 1,0 0,-25 6,0 2,0 1,1 1,0 2,-18 11,-2-1,-635 349,589-317,-343 204,16 19,365-237,1 3,-18 20,74-64,-37 41,35-39,1 0,-1 0,1 0,0 0,-1 1,1-1,0 0,1 0,-1 1,0-1,1 1,-1-1,1 1,0-1,-1 1,1-1,1 1,-1-1,0 0,1-1,-1 0,1 0,-1 0,1 0,0 0,-1 0,1 0,0 0,0-1,0 1,-1 0,1 0,0-1,0 1,0 0,0-1,1 1,-1-1,0 1,0-1,0 0,0 1,0-1,1 0,-1 0,0 0,0 0,1 0,39-3,-7-4,-1-1,1-2,-2-1,18-9,130-66,-132 62,269-146,170-127,268-245,-754 541,68-52,-3-3,56-60,-116 110,0-1,-1 0,0 0,0 0,1-4,-5 10,-1 0,1 1,-1-1,1 0,-1 1,0-1,1 0,-1 0,0 1,0-1,0 0,0 0,1 1,-1-1,0 0,0 0,0 0,-1 1,1-1,0 0,0 0,0 1,0-1,-1 0,1 0,0 1,-1-1,1 0,-1 1,1-1,-1 0,1 1,-1-1,1 1,-1-1,1 1,-1-1,-1 0,-1 0,1 1,-1-1,1 1,0-1,-1 1,1 0,-1 0,1 0,-1 0,-1 1,-17 2,1 1,0 1,0 0,-16 8,-78 37,78-33,-570 290,14 27,550-310,36-21,-638 390,611-371,1 1,1 2,-18 19,38-29,11-7,1-8,0 1,0-1,1 0,-1 1,1-1,-1 0,0 0,1 0,-1 0,0 0,1-1,-1 1,0 0,1 0,-1-1,0 1,1-1,24-8,-1-1,0-2,14-8,-15 8,570-331,-316 174,927-512,-1184 671,-3 1,0-1,-1 0,16-13,-26 15,-11 7,-16 8,-551 241,-58 24,-571 254,1183-520,32-17,233-133,131-50,278-89,119 6,-749 271,-27 6,0 0,0 0,0 0,-1 0,1 0,0 1,0-1,0 0,0 0,0 0,0 0,0 0,0 0,0 0,0 1,0-1,0 0,0 0,0 0,0 0,0 0,0 0,0 1,0-1,0 0,0 0,0 0,0 0,0 0,0 0,0 0,0 1,1-1,-1 0,0 0,0 0,0 0,0 0,0 0,0 0,0 0,0 0,0 0,1 0,-1 1,0-1,0 0,0 0,0 0,0 0,0 0,1 0,-1 0,0 0,0 0,0 0,0 0,0 0,0 0,1 0,-8 5,0-1,-1 1,1-1,-1 0,0-1,-7 3,4-1,-764 288,314-124,110-31,-106 69,626-283,-71 34,438-187,11 31,-451 167,20-6,16 1,-105 32,-56 13,-514 161,347-107,-606 210,621-210,-275 102,433-157,-1 1,-1 0,0-2,-1 0,-10 0,19-8,17 1,0 0,-1 0,1 0,0 0,0 0,0 0,0 0,-1 0,1 0,0 0,0-1,0 1,0 0,0 0,0 0,-1 0,1 0,0-1,0 1,0 0,0 0,0 0,0 0,0-1,0 1,0 0,0 0,0 0,0 0,0-1,0 1,0 0,0 0,0 0,0 0,0-1,0 1,0 0,0 0,0 0,0-1,2-1,-1 0,1 0,0 0,0-1,0 2,0-1,0 0,1 0,-1 0,106-69,3 4,52-19,112-51,6 12,174-48,-232 100,4 10,71-5,-270 63,4-1,0 1,3 1,-27 3,0 1,-1 0,1 1,0-1,0 2,-1-1,1 1,-1 0,1 0,6 4,-13-6,0 1,1-1,-1 1,0 0,0 0,0 0,1-1,-1 1,0 0,0 0,0 0,0 0,-1 1,1-1,0 0,0 0,-1 1,1-1,-1 0,1 1,-1-1,1 0,-1 1,0-1,0 0,0 1,0-1,0 1,0-1,0 1,0-1,0 0,-1 1,1-1,0 1,-1-1,1 0,-1 0,0 2,-3 3,0 1,0-1,-1 0,0 0,0 0,0-1,-2 1,-23 21,-2-2,-1 0,-31 16,-114 58,161-91,-542 261,-12-25,400-173,167-69,-32 14,-1-3,-27 8,62-21,0 1,0-1,0 1,0-1,0 0,0 0,0 0,-1 0,1 0,-1-1,2-4,10-6,13-8,1 2,0 1,2 0,0 2,0 1,7-2,5-3,144-67,4 8,4 7,98-18,-42 27,3 10,146-7,38 23,-303 32,1 5,41 10,-134-8,-1 2,12 4,-37-7,0 0,0 1,0 0,0 1,-1 0,1 1,-1 0,-1 0,1 2,-8-7,0 1,0-1,0 1,-1 0,1 0,-1 0,1 0,-1 0,1 0,-1 0,0 0,0 1,0-1,-1 0,1 1,0-1,-1 1,1-1,-1 0,0 1,0-1,0 1,0-1,-1 1,1-1,-1 1,1-1,-1 1,0-1,0 0,0 1,0-1,0 0,0 0,-1 0,1 0,-1 0,0 1,-8 8,0 0,0 0,-1-2,-1 1,0-1,-1 0,-46 31,-3-3,-29 12,-137 56,-28 3,-5-12,-253 56,511-151,-23 6,-2-1,1-1,0-1,-7-1,31-3,1 0,0 0,0 0,0-1,0 1,0 0,0-1,0 1,1-1,-1 0,-1 0,1-6,12-4,9-2,0 1,1 0,13-4,-7 2,318-158,211-68,-333 159,3 9,3 10,48 1,-189 44,2 5,47 0,-86 13,-46-1,-1 0,1 1,0 0,-1-1,1 2,-1-1,1 0,-1 1,0-1,3 2,-5-2,-1-1,1 1,0-1,-1 1,1-1,-1 1,1 0,-1-1,1 1,-1 0,1-1,-1 1,0 0,1 0,-1-1,0 1,0 0,1 0,-1-1,0 1,0 0,0 0,0 0,0 0,0-1,0 1,-1 0,1 0,0-1,0 1,-1 1,-15 22,5-11,-2-1,0 0,0-1,-1 0,-5 2,-80 45,87-51,-144 72,-29 5,-169 60,270-111,-749 283,681-256,132-53,33-17,61-32,68-26,-54 26,-18 8,529-251,10 26,-419 190,-138 54,0 1,36-3,-82 15,0 1,0 0,0 1,1-1,-1 1,0 0,1 1,-1 0,0 0,0 0,1 0,3 3,-9-4,0 1,-1 0,1-1,0 1,0 0,-1-1,1 1,0 0,-1 0,1 0,-1 0,1 0,-1-1,0 1,1 0,-1 0,0 0,0 0,1 0,-1 0,0 0,0 0,0 0,0 0,0 0,-1 0,1 0,0 0,0 0,-1 0,1 0,0 0,-1 0,1 0,-1 0,0 0,1-1,-1 1,0 1,-4 4,0 1,0 0,-1-1,-2 3,6-8,-27 26,-1-1,-1-2,-14 8,-107 62,146-90,-262 150,-6-12,-114 34,378-172,-24 10,-1-1,-5-1,29-10,12-5,17-8,404-209,-32 17,-261 133,255-133,-372 198,1-2,0 1,0 0,1 1,0 1,0 0,2 0,-15 4,0 0,0 0,0 0,0 0,0 0,0 0,0 0,0 0,0 0,0 0,0 0,-1 0,1 1,0-1,0 0,0 1,0-1,0 1,-1-1,2 1,-2-1,0 1,1 0,-1-1,0 1,0-1,0 1,0-1,0 1,0-1,0 1,0 0,0-1,0 1,0-1,0 1,0-1,0 1,0 0,-1-1,1 1,0-1,0 1,-1-1,1 1,-3 4,-1 0,0 0,1 0,-2-1,-2 4,-46 37,-2-1,-2-3,-34 17,66-42,-420 235,81-51,353-193,-20 12,29-18,1 0,0 0,-1 0,1 0,0 0,0 1,0-1,0 0,0 1,0-1,0 0,0 1,1-1,-1 1,1 0,-1-1,1 0,0-1,0 0,0 1,0-1,1 0,-1 1,0-1,0 0,0 1,0-1,1 0,-1 0,0 1,0-1,1 0,-1 0,0 1,0-1,1 0,-1 0,0 0,1 0,-1 1,0-1,1 0,-1 0,0 0,1 0,-1 0,0 0,1 0,-1 0,0 0,1 0,-1 0,0 0,1 0,-1 0,0 0,1 0,13-2,1 0,-1-1,0 0,1-1,-2-1,1 0,1-2,21-7,298-112,185-60,-463 166,-99 34,-1-2,-32 3,60-11,-159 28,0-8,-25-6,-43-7,-66-13,286 2,0-1,0-2,0 0,0-1,-2-2,22 5,1 1,-1-1,0 0,1 0,0 0,-1 0,1-1,0 1,-1-1,1 1,0-1,0 0,0 0,0 0,1 0,-1 0,0 0,1-1,-1 1,2-1,-1 1,1-1,0 1,-1 0,1-1,0 1,0-1,1 1,-1-1,0 1,1 0,0-1,-1 1,1 0,0-1,0 1,0 0,1 0,-1 0,0 0,1-1,10-13,1 0,1 1,0 0,0 1,2 1,11-9,35-21,11-4,-62 41,134-81,102-41,-142 81,1 4,100-25,-191 64,16-5,1 2,10-1,-35 7,1 0,-1 0,1 1,-1 0,1 0,0 1,-1 0,1 1,-1-1,0 1,1 1,1 0,-8-2,0-1,1 1,-1-1,0 1,0 0,1-1,-1 1,0 0,0 0,0 0,0 0,0 0,0 0,0 0,0 0,-1 0,1 1,0-1,-1 0,1 0,-1 1,1-1,-1 0,1 1,-1-1,0 1,0-1,0 0,0 1,0-1,0 1,0-1,0 0,0 1,-1-1,1 0,-1 1,1-1,-1 0,1 1,-1-1,0 0,0 0,-3 6,-1 0,-1-1,1 0,-1 0,0-1,0 1,-2 0,-44 32,-2-2,-2-2,-59 26,-186 70,301-130,-217 85,-4-9,-144 27,342-98,-11 4,-1-1,1-3,-1 0,0-3,-30 0,63-2,-1 0,0-1,0 1,0 0,0-1,1 0,-1 1,0-1,0 0,1 0,-1-1,1 1,-1-1,1 1,-2-2,3 2,1 0,-1 1,1-1,-1 0,1 1,0-1,0 0,-1 0,1 1,0-1,0 0,0 0,0 0,0 1,0-1,0 0,0 0,0 0,0 1,0-1,0 0,1-2,0 1,0 0,0-1,1 1,-1 0,1-1,-1 1,1 0,1-1,14-15,1 1,1 0,1 2,0 0,8-3,116-64,-125 72,189-94,5 10,3 9,4 10,48-3,-259 76,48-14,1 2,44-3,-67 16,-34 1,-1 0,1 0,-1 0,1 0,-1 0,0 0,1 0,-1 0,1 0,-1 0,0 1,1-1,-1 0,1 0,-1 0,0 0,1 1,-1-1,1 0,-1 0,0 1,1-1,-1 0,0 0,0 1,1-1,-1 0,0 1,0-1,1 1,-1-1,-8 10,-22 8,-35 12,-2-2,-31 6,-144 37,120-37,-608 156,707-185,-4 2,-1-1,0-1,-18 0,44-5,0 0,0 0,-1 0,1 0,0 0,0-1,0 1,0-1,0 1,0-1,-1 0,3 1,-1-1,1 1,0 0,0 0,-1-1,1 1,0 0,0 0,-1-1,1 1,0 0,0 0,0-1,0 1,0 0,-1-1,1 1,0 0,0-1,0 1,0 0,0-1,0 1,0 0,0-1,0 1,0-1,0 1,0 0,1-1,-1 1,0 0,0 0,0-1,0 1,1-1,1-2,1 0,-1 0,1 0,0 0,1 0,-1 0,0 1,1 0,2-2,73-40,1 3,44-14,176-54,-132 57,59-7,-141 41,1 4,0 4,57 2,-128 8,37 1,-50-1,0 0,1 1,-1 0,0 0,0 0,0 0,0 0,0 0,0 1,-1-1,1 1,0 0,-1 0,1 0,-2-1,0 0,0 0,-1 0,1 0,0 0,-1 0,1 0,-1 0,1 0,-1 0,1 0,-1 1,0-1,0 0,1 0,-1 0,0 0,0 1,0-1,0 0,0 0,-1 1,0 1,0 0,0 0,0-1,0 1,-1-1,1 1,-1-1,1 0,-1 1,0-1,-6 6,0 0,0-1,-1 0,-8 5,-24 11,-1-1,-1-3,0-1,-32 7,34-10,-365 116,-5-18,-271 33,429-104,190-35,-1-2,-62-5,110 0,0-1,0-1,0-1,0 0,0-2,0 1,-8-5,20 7,1 1,0-1,0 1,0-1,0 0,0 0,0 0,1-1,-1 1,1-1,-1 1,1-1,0 0,0 0,0 0,0 0,1 0,-1 0,1-1,0 1,0 0,0-1,0 1,1-1,-1 1,1-1,0 1,0-1,0 1,1-1,-1 1,1-1,0 1,0-1,0 1,0 0,1-1,5-12,1 0,0 1,1 0,1 0,0 1,1 0,1 1,0 1,0-1,12-7,23-17,2 2,26-13,7 1,2 4,2 3,2 4,1 4,1 3,41-4,16 3,1 6,1 7,105 4,-41 13,-158 3,0 2,43 11,-79-12,-1 1,0 0,0 1,3 3,-16-7,0 1,0-1,0 1,0 0,-1 0,1 1,-1-1,0 1,0 0,0 0,-1 0,0 1,1-1,-1 1,2 4,-5-7,1 1,0-1,-1 0,1 0,-1 0,0 1,0-1,0 0,0 0,0 0,0 1,-1-1,1 0,-1 0,1 0,-1 0,0 1,0-1,0 0,0 0,0-1,0 1,-1 0,1 0,0-1,-1 1,0 0,1-1,-2 1,-7 6,0-2,0 1,0-1,0-1,-3 1,13-6,-48 21,-1-2,-1-2,0-3,-4-1,-210 35,-604 52,643-88,0-10,-197-25,413 22,-66-8,-3-3,55 8,-1-2,2-1,-1 0,1-2,-7-4,23 10,1 0,-1 0,1 0,0-1,0 0,0 0,1 0,-1-1,1 1,-4-6,7 8,0 0,0 0,0 0,0 0,1 0,-1-1,0 1,1 0,-1 0,1-1,0 1,0 0,0 0,0-1,0 1,1 0,-1-1,1 1,-1 0,1 0,0 0,0-1,0 1,0 0,0 0,0 0,1 1,-1-1,1 0,-1 0,10-8,0 0,0 1,1 0,0 1,0 0,1 1,0 1,1 0,1-1,59-22,0 2,36-5,160-33,-262 63,303-62,108-1,-230 46,-1 8,174 12,-341 0,11 0,1 1,-1 1,0 2,0 1,-1 2,8 3,-34-9,0 0,0 1,0-1,0 1,-1 0,1 0,-1 0,1 0,-1 1,-1 0,3 2,-5-5,0 0,0 0,-1 1,1-1,-1 0,1 1,-1-1,1 0,-1 1,0-1,1 0,-1 1,0-1,0 1,0-1,0 1,0-1,0 1,-1 0,0 0,0 0,1 0,-1-1,-1 1,1 0,0 0,0 0,-1-1,1 1,0-1,-1 1,0-1,1 1,-2-1,-11 9,0-1,-1 0,-1-1,1-1,-17 5,-89 24,87-27,-286 68,-181 15,233-53,-1-12,-15-12,200-13,-59-8,118 3,1 0,0-1,0-2,0 0,0-2,1 0,-21-12,37 17,2 0,-1-1,0 0,1 0,-1 0,1 0,1-1,-1 0,0 0,1-1,0 1,1-1,-4-5,6 7,-1 0,1-1,0 1,0-1,0 1,0-1,1 1,0-1,0 1,0-1,0 1,1-1,0 1,0-1,0 1,1-1,-1 1,1 0,0 0,1-3,5-5,-1 1,2 0,-1 0,2 1,-1 0,1 0,1 1,-1 0,2 1,-1 0,13-5,8-4,2 1,0 2,33-8,-4 4,1 4,1 2,-1 3,37 1,-20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48:37.47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1228 1013,'0'-18,"-1"-1,0 0,-2 1,0-1,-1 1,2 9,-1 0,-1 0,1 0,-1 1,-1 0,0-1,0 2,0-1,-1 0,-6-5,-1 0,0 0,-1 1,-1 0,0 1,-1 1,0 0,0 1,-1 1,-2 0,7 3,0 2,0 0,0 0,0 1,0 1,0 0,-1 0,1 1,0 1,-1 0,1 1,0 0,0 1,-3 1,-12 5,0 1,2 2,-1 0,1 2,1 1,0 1,2 1,-1 0,2 2,1 1,0 0,1 2,2 0,-5 7,18-21,-1-1,1 1,0 0,0 0,1 1,0-1,1 1,0 0,0-1,0 1,2 0,-1 6,1-10,1 1,-1-1,1 0,0 1,1-1,-1 0,1 1,0-1,1 0,-1 0,1-1,0 1,0-1,0 1,1-1,0 0,0 0,0 0,0-1,4 4,4 0,0 0,0-1,0-1,0 1,1-2,0 0,0 0,0-1,1-1,5 0,11 1,1-2,-1-1,1-2,3-1,2-2,-1-1,-1-2,1-1,-2-2,1-1,-1-1,-1-3,-1 0,3-3,-13 5,0 0,0-2,-1 0,-1-1,-1-1,0 0,-2-2,0 0,-1-1,-1 0,-1-1,10-23,-19 36,-1 0,0 0,0 0,-1 0,-1 0,1 0,-1-1,-1 1,0 0,0-1,-1 1,0 0,-1-6,0 8,0 1,0-1,-1 1,0 0,0 0,0 1,-1-1,1 0,-1 1,-1 0,1 0,-1 0,0 1,0 0,0-1,-1 2,1-1,-1 1,-3-2,-3 0,-1 0,1 1,-1 1,0 0,0 0,-1 1,1 1,0 0,-1 1,1 1,0 0,0 0,-1 1,1 1,-7 3,-21 6,1 3,0 1,2 2,-11 7,-12 9,2 1,1 3,-4 7,35-23,0 1,2 1,0 1,2 1,1 1,1 1,0 4,15-22,0 0,1 0,0 1,1 0,0-1,1 2,-1 1,3-10,1 1,-1 0,1-1,0 1,0 0,0-1,0 1,0 0,1 0,0-1,0 1,0 0,0-1,0 1,1-1,-1 0,1 1,0-1,0 0,1 0,-1 0,0 0,2 0,2 2,1-1,-1 1,1-1,0-1,0 0,0 0,0 0,0-1,1 0,-1 0,1 0,6-1,8 1,1-1,-1-1,20-3,5-2,0-3,-1-1,0-3,0-2,-1-1,-1-3,-1-1,-1-3,0-1,-2-2,-1-2,-1-1,-1-2,-1-2,-2-1,-2-1,2-5,-19 19,-1 0,-1-1,0 0,-2-1,0 0,-1-2,-6 15,-1-1,0 0,0 0,-1 0,-1 0,1 0,-2-1,1 1,-1 0,-1-1,0 1,0 0,-1 0,-1 0,-1-6,2 12,0-1,0 1,0-1,0 1,-1 0,0 0,0 0,0 0,0 0,-1 1,1 0,-1 0,0 0,0 0,0 0,-1 1,1-1,-1 1,-3-1,1 1,-1 0,0 0,1 1,-1 0,0 1,0 0,0 0,1 0,-8 2,-13 3,0 2,1 1,0 1,1 1,-22 12,-48 27,2 3,2 4,3 5,2 3,-73 72,131-109,1 2,-2 4,23-24,0 1,0-1,0 1,2 0,-1 1,1 0,1 0,0 0,0 2,3-11,0 1,1-1,-1 0,1 0,0 0,0 1,0-1,0 0,0 0,1 1,-1-1,1 0,-1 0,1 0,0 0,0 2,0-3,0 0,0 1,0-1,0 0,1 0,-1 0,0 0,0 0,1 0,-1 0,0 0,1-1,-1 1,1-1,-1 1,1-1,1 1,3 0,1-1,-1 1,1-2,-1 1,1-1,-1 1,0-2,1 1,-1-1,1 0,29-12,0-1,-1-1,-1-2,-1-2,16-11,30-27,41-41,-75 58,-1-2,-3-2,-1-2,-2-2,-3-1,-2-1,-2-3,-2 0,-3-2,-24 51,5-9,-2-1,1 0,-1-3,-4 15,-1 1,1 0,0-1,-1 1,0-1,1 1,-1-1,0 1,0 0,-1-1,1 1,0-1,-1 1,1-1,-1 1,0 0,0-1,0 1,0 0,0 0,-1 0,1 0,-1-1,1 2,-1 0,1 1,-1-1,1 0,-1 1,1-1,-1 1,0-1,1 1,-1 0,1-1,-1 1,0 0,1 0,-1 0,0 1,1-1,-1 0,0 1,1-1,-1 1,-37 14,28-10,-54 26,2 3,1 3,2 2,-10 12,-72 62,-5 15,86-73,3 2,2 2,3 3,-33 52,80-105,1 0,-1 1,2-1,-1 1,1 0,-2 9,5-17,1 1,-1-1,1 0,-1 0,1 1,0-1,0 0,0 1,0-1,0 0,1 1,-1-1,1 0,-1 1,1-1,0 0,0 0,0 0,0 0,0 0,1 0,-1 0,0 0,1 0,0-1,-1 1,1-1,0 1,0-1,0 1,0-1,0 0,0 0,4 1,-1 0,1-1,-1 0,1 0,0 0,-1-1,1 0,0 0,-1 0,1-1,0 0,-1 0,1 0,3-2,16-5,0-1,14-8,-28 13,39-21,0-1,-2-2,37-29,-15 3,-2-3,1-6,-7 2,-3-3,42-58,-65 72,-3-1,-1-1,-3-2,8-23,-36 73,12-26,9-31,-20 54,0 0,0 0,-1-1,0 1,0 0,-1-1,0 1,0 0,-1-1,0 1,-1-4,2 10,-1-1,1 1,-1-1,1 1,-1 0,0 0,0-1,1 1,-1 0,0 0,0 0,0 0,-1 0,1 0,0 0,0 0,0 0,-1 1,1-1,0 0,-1 1,1-1,0 1,-1 0,1-1,-1 1,1 0,-1 0,1 0,-1 0,1 0,-1 0,1 0,-1 1,1-1,0 0,-9 3,1-1,0 1,0 1,0-1,-2 3,7-4,-40 20,1 3,2 1,0 2,-4 6,-47 43,-8 14,31-24,3 3,-40 58,70-80,3 1,1 2,3 1,-21 56,45-98,-13 39,18-46,-1-1,0 1,1-1,0 1,-1 0,1-1,0 1,0-1,1 1,-1-1,0 1,1-1,0 1,-1-1,1 1,0-1,1 1,-2-2,1 0,0 0,0-1,-1 1,1 0,0-1,0 1,0-1,0 1,0-1,0 1,-1-1,1 0,0 1,0-1,0 0,0 0,1 0,-1 0,0 0,0 0,0 0,0 0,0 0,0 0,0 0,0-1,0 1,0 0,0-1,-1 1,2-1,30-19,-4-3,-2-2,0-1,-2 0,8-14,-10 13,13-17,-1-1,-2-2,-3-1,-1-1,0-9,-11 19,-1-2,-2 0,-2 0,-2-1,-1-1,2-41,-10 69,2-25,-1-25,-2 54,-1 0,0 0,-1 0,0 1,0-1,-1 1,-1-1,-1-2,4 11,0 0,0 0,0 0,0 0,0 0,-1 0,1 0,-1 0,1 1,-1-1,1 1,-1-1,0 1,0-1,0 1,0 0,0 0,0 0,0 0,0 0,-1 1,1-1,0 1,-1-1,-1 1,1 0,0 1,-1-1,1 1,0 0,0 0,-1 0,1 0,0 1,0-1,0 1,0 0,1 0,-1 0,0 0,-1 2,-23 22,0 1,3 1,0 2,2 0,1 1,-6 14,-6 15,3 2,3 1,0 7,7-7,2 1,3 0,3 1,3 1,-1 44,10-104,0 1,0-1,0 0,1 1,0-1,0 0,1 0,1 5,-3-10,1 0,-1 0,1 0,0 0,0 0,-1 1,1-1,0 0,0-1,0 1,0 0,0 0,0 0,0-1,0 1,0 0,0-1,2 1,-2 0,1-1,0 0,0 0,0 0,0 0,0 0,0 0,0-1,-1 1,1 0,0-1,0 0,0 1,-1-1,1 0,1-1,8-4,0-1,-1 0,0-1,-1 0,0-1,3-4,52-62,-50 57,24-30,-2-2,-2-1,-3-2,23-54,-38 72,-2-1,-2-1,-1 0,-2-1,-2 0,-1 0,-2 0,-1-18,-3 35,-2 0,0 0,-1 1,0-1,-3-4,4 17,-1 0,1 1,-1-1,0 1,-1 0,0-1,0 2,0-1,-1 0,0 1,0 0,-1 0,0 0,-5-3,7 6,0 1,0 0,0 0,0 0,0 1,0-1,0 1,-1 0,1 0,-1 1,1-1,0 1,-1 0,-2 1,-1 0,0 0,1 1,-1 0,1 0,-1 1,1 0,0 0,-1 1,-15 10,0 2,2 0,0 1,-8 9,24-22,-45 41,2 3,3 1,1 3,-35 55,60-79,3 0,0 1,2 1,1 0,1 1,2 0,1 1,1 0,2 0,2 1,0 7,3-27,1 0,1-1,0 1,1-1,0 1,1-1,0 0,1 0,1 0,0-1,1 3,-3-9,0 0,0 0,0 0,1 0,0-1,0 0,0 1,0-2,1 1,-1 0,1-1,0 0,0 0,1 0,-1-1,0 1,1-1,0-1,-1 1,1-1,0 0,0 0,-1 0,6-1,0-1,0-1,-1 0,1 0,-1-1,0 0,0-1,0 0,0-1,-1 0,0 0,0-1,0 0,19-15,-1 0,-1-2,2-3,22-23,-3-2,-1-2,5-13,-36 46,-1-1,-1-1,-1 0,-1-1,-1 0,-1-1,-1 0,-1 0,-1-1,1-13,-6 19,0 0,-2-1,0 1,-1 0,-1 1,-1-1,0 0,-2 1,0 0,-6-13,6 17,-1 0,-1 0,0 0,-1 1,0 0,-1 0,-1 1,0 1,0-1,-1 2,0 0,-1 0,-1 1,8 6,-1-1,0 1,0 0,-1 0,1 1,0 0,-1 0,0 1,1 0,-1 0,0 1,1 0,-4 1,-1 0,1 1,-1 1,1 0,0 0,0 1,0 0,0 1,-4 3,-10 7,1 2,0 0,1 2,1 0,1 2,-13 15,19-19,0 1,2 1,0 0,0 1,2 0,1 1,0 0,2 0,0 1,2 0,0 1,1-1,1 1,0 17,2-7,2 1,1 16,0-39,1 1,0-1,0 0,1 0,1 0,-1 0,2-1,0 1,0-1,1 1,1-1,0 0,0 0,1 0,0-1,1 0,0-1,0 0,4 2,-9-7,0 0,0-1,0 0,1 0,-1 0,1 0,-1-1,1 0,0 0,-1 0,1 0,0-1,0 0,0 0,-1 0,1-1,0 1,0-1,-1 0,1 0,0-1,-1 0,1 0,-1 0,1 0,8-6,0 0,-1-1,0-1,0 0,-1 0,0-1,0-1,-2 0,1 0,-2-1,0 0,0 0,-1-1,-1 0,1-2,0-2,-2 0,1 0,-2 0,0-1,-2 1,0-1,-1 0,0 0,-2 0,0 0,-1 1,-2-5,-2-3,-1-1,-1 1,-1 0,-1 1,-2 0,0 1,-2 0,0 1,-2 1,-1 0,-10-10,22 26,0 1,-1 1,0-1,0 1,0 0,0 0,-1 1,1 0,-1 0,0 0,-7-1,11 3,-1 1,1-1,0 1,0 0,-1 0,1 0,0 1,-1-1,1 1,0-1,0 1,0 0,-1 1,1-1,0 0,0 1,1-1,-1 1,0 0,1 0,-1 0,1 1,-1-1,1 0,0 1,-2 2,-9 17,1-1,2 2,0-1,1 2,1-1,1 1,1 0,0 12,-1 2,2 1,1-1,3 1,1 0,1 0,3-1,1 1,2-1,1 0,14 36,-22-74,15 38,-14-36,0 0,1 0,-1 0,0 0,1 0,-1 0,1-1,0 1,0 0,-1-1,1 1,0-1,0 0,0 0,1 1,-2-2,0 0,0 0,0 0,-1 0,1 0,0 0,0 0,0 0,0-1,0 1,-1 0,1-1,0 1,0 0,-1-1,1 1,0-1,0 1,-1-1,1 1,-1-1,1 1,0-1,-1 0,1 1,-1-1,1 0,-1 0,0 1,1-1,-1 0,0 0,1 0,-1 1,0-1,0-1,10-37,-9 31,5-28,-1 1,-2-1,-2 0,-1 0,-2 0,-1 1,-2-1,-1 1,-5-11,-2 0,-2 0,-2 1,-2 1,-2 1,-2 0,-20-27,37 61,3 4,0 1,0 0,0-1,0 1,-1 0,-2-2,5 6,1-1,0 1,0 0,-1 0,1 0,0 0,-1-1,1 1,0 0,-1 0,1 0,0 0,0 0,-1 0,1 0,0 0,-1 0,1 0,0 0,-1 0,1 0,0 0,-1 0,1 0,0 0,-1 1,1-1,0 0,0 0,-1 0,1 0,0 1,0-1,-1 0,1 0,0 1,0-1,0 0,-1 0,1 1,0-1,0 0,0 0,0 1,0-1,-1 0,1 1,0-1,0 0,0 1,0-1,0 0,0 1,0-1,0 0,-2 22,2-21,5 283,-2-238,3 0,2-1,1 1,4 3,10 23,2-1,8 9,-32-77,19 35,-19-35,1-1,-1 1,1-1,0 0,0 0,0 0,0 0,0 0,1 0,-1 0,1-1,-1 1,1-1,-2-1,-1 0,1 1,0-1,-1 0,1 0,0 0,-1 0,1 0,0 0,-1 0,1 0,0 0,-1-1,1 1,0 0,-1 0,1 0,-1-1,1 1,0 0,-1-1,1 1,-1-1,1 1,-1-1,1 1,-1-1,1 1,-1-1,0 1,1-1,-1 1,0-1,1 0,-1 1,0-1,0 1,0-1,1 0,5-30,-6 30,1-5,16-174,-16 149,-1-1,-2 0,-1 1,-6-24,-5-10,-4 0,-2 1,-3 1,-24-46,33 88,9 17,9 15,5 4,1 0,0 0,0 0,2-2,0 1,0-2,1 1,1-2,0 0,1 0,0-1,0-1,1-1,0 0,8 2,22 7,0-2,1-2,1-2,0-2,5-2,22 1,-37-5,0 2,35 9,-72-14,0 1,0-1,0 0,1 1,-1-1,0 1,0-1,0 1,0-1,0 1,0 0,0 0,0-1,0 1,0 0,-1 0,1 0,0 0,0 0,-1 0,0 0,0 0,1 0,-1 0,0-1,0 1,0 0,0 0,-1 0,1 0,0-1,0 1,0 0,-1 0,1 0,0-1,-1 1,1 0,-1 0,1-1,-1 1,-3 4,0 0,0 0,-1-1,0 0,0 0,-4 3,-57 35,-64 30,49-29,-159 79,235-119,1-1,1 0,-1 0,0 0,0-1,1 1,-1-1,0 0,-4 0,8-1,0 0,0 0,0 0,-1 0,1 0,0 0,0 0,0 0,0-1,0 1,-1 0,1 0,0 0,0 0,0 0,0-1,0 1,0 0,0 0,0 0,0 0,-1-1,1 1,0 0,0 0,0 0,0 0,0-1,0 1,0 0,0 0,0 0,0-1,0 1,0 0,1 0,-1 0,0 0,0-1,0 1,0 0,0 0,0 0,0 0,0-1,0 1,1 0,-1 0,0 0,0 0,0 0,0 0,1 0,-1-1,0 1,8-10,15-13,0 1,1 2,15-10,84-52,-91 61,432-278,-459 296,-1 0,0 0,0 1,0-1,1 1,-1 0,1 0,-1 1,5-2,-8 3,-1 0,0 0,0 0,0 0,1 0,-1 0,0 0,0 0,0 0,1 0,-1 0,0 0,0 0,1 0,-1 0,0 0,0 0,0 0,1 0,-1 0,0 0,0 0,1 0,-1 0,0 1,0-1,0 0,0 0,1 0,-1 0,0 0,0 1,0-1,0 0,0 0,0 0,1 1,-1-1,0 0,0 0,0 1,-5 8,-13 11,-29 16,0-2,-2-2,-23 9,21-11,-608 326,559-301,211-103,66-17,124-28,-279 87,237-64,90-6,270-19,-579 90,92-11,12 6,-104 9,0 1,0 2,-1 2,1 2,32 9,-56-11,-1 1,1 1,11 5,-23-9,0 1,1-1,-1 1,0 0,0 0,0 0,-1 0,1 1,-1 0,0-1,0 1,0 1,0-1,-1 1,-1-3,0 0,0 0,-1 1,1-1,-1 0,0 0,0 1,0-1,0 0,0 0,0 1,0-1,-1 0,1 0,-1 0,0 1,0-1,0 0,0 0,0 0,0 0,0 0,0-1,-1 2,-4 4,0-1,0 1,-1-1,0 0,-5 3,-21 14,0-2,-2-1,0-2,-21 7,-154 54,152-59,-276 87,-3-15,-265 34,580-122,-17 4,1-3,-37 1,73-6,1 1,0-1,-1 0,1 0,0 0,-1 0,1 0,0-1,0 1,-1 0,1-1,0 1,-1-1,1 1,0-1,0 1,0-1,-1 0,2 0,1 0,-1 0,1 0,-1 0,1 0,-1 0,1 0,0 0,0 0,-1 1,1-1,0 0,0 0,0 1,0-1,0 1,0-1,0 1,0-1,0 1,1-1,38-18,0 1,2 2,0 2,9 0,11-5,347-101,5 18,93 3,115 11,-394 68,168 8,-370 12,11 0,1 1,-1 1,0 2,0 2,16 6,-51-12,0 0,-1 0,1 1,0-1,-1 1,1 0,0-1,-1 1,1 0,-1 0,1 0,-1 0,1 0,-1 0,0 0,0 1,1-1,-1 0,0 1,0-1,0 1,-1-1,1 1,0-1,0 1,-1 0,0 0,-1 0,1 0,-1-1,1 1,-1 0,0 0,0-1,0 1,0 0,0-1,-1 1,1-1,0 1,-1-1,1 0,-1 0,1 1,-1-1,1 0,-1 0,0-1,0 1,0 0,-25 11,0-1,0-2,-1-1,0-1,0-1,-9 0,-15 3,-557 101,416-76,-632 83,-2-38,798-76,-27 2,0-3,-5-2,57 0,0 0,1 0,-1-1,0 0,0 0,1 0,-4-1,7 2,-1 0,1 0,0 0,0 0,-1-1,1 1,0 0,-1 0,1 0,0-1,0 1,-1 0,1 0,0-1,0 1,-1 0,1-1,0 1,0 0,0 0,0-1,0 1,-1 0,1-1,0 1,0 0,0-1,0 1,0 0,0-1,0 1,0-1,0 1,0 0,0-1,1 1,-1 0,0-1,0 1,0 0,3-3,0 0,0 0,0 1,0-1,1 1,-1 0,1 0,-1 0,1 0,0 1,3-2,71-23,1 2,41-4,-72 17,308-62,256-15,370 24,-556 63,-273 9,115 20,-233-22,60 10,-84-13,-1 0,0 0,0 1,-1 0,1 1,-1 0,6 4,-14-9,-1 1,1-1,0 1,0-1,0 1,0 0,0-1,0 1,-1 0,1 0,0 0,0-1,-1 1,1 0,-1 0,1 0,-1 0,1 0,-1 0,0 0,1 0,-1 0,0 0,0 1,0-1,0 0,0 0,0 0,0 0,0 0,0 0,0 0,-1 0,1 0,0 0,-1 0,1 0,-1 0,1 0,-1 0,0 0,1 0,-1 0,0-1,1 1,-1 0,0 0,-4 3,-1 0,1 0,-1-1,1 1,-1-1,0-1,-4 2,-41 14,0-2,-44 6,-113 14,202-35,-865 99,739-87,-1191 93,1230-102,-39-6,125 2,-1-1,1 1,0-2,0 1,-1-1,4-3,10-1,9-1,-1 1,1 0,1 1,-1 1,12-2,-5 1,309-60,183-8,383-5,-569 70,243 26,-412-4,-1 7,82 24,-224-42,0 0,-1 2,1 0,-1 1,0 0,0 1,5 4,-19-11,0 1,0-1,0 1,-1-1,1 1,0 0,0-1,-1 1,1 0,0 0,-1-1,1 1,-1 0,1 0,-1 0,0 0,1-1,-1 1,0 0,1 0,-1 0,0 0,0 0,0 0,0 1,0-1,-1 0,0 0,1 1,-1-1,0 0,0 0,0 0,0 0,0-1,0 1,0 0,0 0,0 0,0-1,-1 1,1-1,0 1,-1 0,-21 6,0 0,0-1,-1-1,0-1,0-2,0 0,-5-1,-20 2,-1256 80,667-46,279-15,-800 40,1085-61,47-3,27 2,0 0,0 0,0 0,0 0,0 0,0 0,0 0,0 0,0 0,0 0,-1 0,1 0,0 0,0 0,0 0,0 0,0 0,0 0,0 0,0-1,0 1,0 0,0 0,0 0,0 0,-1 0,1 0,0 0,0 0,0 0,0 0,0 0,0 0,0 0,0 0,0-1,0 1,0 0,0 0,0 0,0 0,0 0,0 0,0 0,0 0,0 0,0 0,0 0,0-1,0 1,0 0,0 0,0 0,0 0,0 0,0 0,0 0,0 0,1 0,-1 0,0 0,0 0,0-1,14-4,94-17,1 5,66 0,-119 12,1570-85,-572 80,-593 33,-415-18,-34-2,-10 1,-22 3,-33 0,0-1,-22-3,-4 1,-1062 51,1066-52,-237 11,-1064 23,1364-37,-37 1,0-3,0-2,-25-6,69 9,1 0,0 0,-1-1,1 1,0-1,0 0,-4-2,8 4,0 0,-1-1,1 1,0 0,-1-1,1 1,-1-1,1 1,0 0,0-1,-1 1,1-1,0 1,0-1,0 1,-1 0,1-1,0 1,0-1,0 1,0-1,0 1,0-1,0 1,0-1,0 0,1 0,-1 0,1 0,0 0,-1 0,1 0,0 0,-1 0,1 0,0 0,0 0,0 1,0-1,0 0,1 0,14-8,1 1,0 1,0 0,1 2,0 0,10-1,-1-2,372-82,114-1,18 23,2 23,346 22,-873 24,43-2,0 3,0 2,9 4,-40-3,-18-5,1 0,-1 0,0 0,0 0,0 0,0 0,0 0,0 0,0 0,0 1,0-1,0 0,0 0,0 0,1 0,-1 0,0 0,0 0,0 0,0 0,0 1,0-1,0 0,0 0,0 0,0 0,0 0,0 0,0 0,0 0,0 1,0-1,0 0,0 0,0 0,0 0,0 0,0 0,0 0,-1 0,1 0,0 1,0-1,0 0,0 0,0 0,0 0,0 0,0 0,0 0,0 0,0 0,-1 0,1 0,0 0,0 0,0 0,0 0,0 0,0 0,0 0,0 0,-1 0,-30 6,-371-1,246-6,-866-9,1-38,1001 47,-112-9,1-5,-62-19,189 33,-66-18,66 17,0 0,-1 0,1 0,0 0,0 0,0-1,0 0,1 0,-1 0,1 0,0-1,-2-1,4 4,1 0,-1 0,1 0,-1 0,0 0,1 0,0 0,-1 0,1 0,0 0,-1-1,1 1,0 0,0 0,0 0,0 0,0 0,0 0,0-1,1 1,-1 0,0 0,1 0,-1 0,0 0,1 0,-1 0,1 0,0 0,-1 0,2-1,1-1,1 0,-1 0,1 0,-1 0,1 1,0 0,5-3,15-6,0 1,1 1,1 1,25-4,112-13,-155 24,350-33,64 13,363 14,-688 7,396 8,231 42,-713-48,-27-2,-250-16,-281-14,-673-9,726 16,459 19,66 2,782 2,-364 1,595 27,-970-25,65 12,-122-9,-17-6,0 0,0 1,0-1,0 0,0 1,0-1,0 0,-1 0,1 1,0-1,0 0,0 0,0 1,-1-1,1 0,0 0,0 1,-1-1,1 0,0 0,0 0,-1 0,1 0,0 1,0-1,-1 0,1 0,0 0,-1 0,1 0,0 0,-1 0,-38 9,-65 2,-77-3,65-4,-2002 93,1857-88,193-13,67 4,0 1,0-1,0 0,0 0,0-1,0 1,0 0,0 0,0 0,0-1,0 1,0 0,0-1,0 1,0-1,1 1,-1-1,0 0,0 1,1-1,-1 0,0 1,0-2,2 1,-1 0,1 0,0 0,0 0,-1 0,1 1,0-1,0 0,0 0,0 1,0-1,0 1,1-1,-1 1,0-1,0 1,0 0,0-1,1 1,45-15,1 3,1 1,13 1,3-1,411-68,34 18,-222 40,2 12,128 18,-315-2,1 4,-2 4,0 5,51 19,-150-38,19 6,-1 0,7 5,-23-10,0 1,0 0,0 0,-1 0,1 0,-1 1,0-1,1 1,-2 0,1 1,2 3,-5-7,-1 0,1 0,-1 0,1 0,-1 0,1 0,-1 0,0 0,1 1,-1-1,0 0,0 0,0 0,0 1,0-1,0 0,0 0,-1 0,1 1,0-1,-1 0,1 0,0 0,-1 0,0 0,1 0,-1 0,0 0,1 0,-1 0,0 0,0 0,0 0,0-1,0 2,-4 1,0 1,-1-1,1 0,-1 0,1-1,-5 2,-33 10,-1-1,0-3,-40 5,-141 8,183-20,-741 44,-93-35,738-14,1-5,-58-14,191 20,-68-14,66 14,1-1,0 0,0 0,0 0,0-1,0 0,1 0,-1 0,1 0,0-1,-1 1,5 2,-1 0,0 0,0 0,0 0,1 0,-1 0,1 0,-1 0,1 0,-1 0,1 0,-1 0,1 0,0 0,0 0,-1-1,1 1,0 0,0 0,0 0,0 0,1 0,-1-1,0 1,0 0,1 0,-1 0,1 0,0-1,0-1,2 0,-1 0,0 1,0-1,1 0,0 1,-1 0,1 0,2-2,15-8,0 0,0 2,1 0,9-2,91-28,-102 34,132-35,2 6,52 0,316-21,-262 41,1 11,0 11,0 11,5 13,-81-2,75 26,-244-51,1 0,-2 0,1 2,-1 0,1 0,3 4,-17-9,0 0,1-1,-1 1,0 0,0 0,0 0,0 0,0 0,-1 0,1 0,0 0,0 0,-1 0,1 1,0-1,-1 0,0-1,0 1,0-1,0 1,0-1,0 1,0-1,0 1,-1-1,1 1,0-1,0 0,0 1,0-1,-1 1,1-1,0 1,-1-1,1 0,0 1,-1-1,1 0,0 1,-1-1,1 0,0 1,-1-1,-3 2,0 0,0 0,0-1,0 1,0-1,0 0,-1 0,-2-1,-68 7,0-3,-54-5,46 0,-218 0,-308-3,6-28,502 21,-11-6,102 15,-33-8,42 9,-1 1,1-1,-1 1,1-1,-1 0,1 1,-1-1,1 0,0 0,-1 0,1 0,0 0,0-1,0 1,0 0,0 0,0-1,0 1,0-1,0 1,1-1,0 1,0 0,0 0,0 0,0 0,0 0,0 0,0 0,1 0,-1 0,1 0,-1 0,0 0,1 0,-1 0,1 0,0 0,-1 0,1 0,0 0,0 1,-1-1,1 0,0 1,0-1,0 0,0 1,0-1,0 1,33-16,17-1,1 2,0 2,29-2,165-15,-197 24,312-26,120 13,-280 21,0 9,0 8,36 16,-200-29,-14-3,1 1,-1 2,0 0,0 1,-1 1,19 10,-38-17,-1 0,1 1,-1-1,0 1,1 0,-1 0,0 0,0 0,0 0,-1 0,1 0,0 1,-1-1,1 2,-1-3,-1 0,0 1,0-1,0 0,0 0,0 0,0 1,0-1,0 0,-1 0,1 0,0 0,-1 1,1-1,-1 0,1 0,-1 0,0 0,1 0,-1 0,0 0,0 0,1-1,-1 1,0 0,0 0,0-1,0 1,0 0,0-1,0 1,-1-1,1 1,-19 8,0-1,-1-1,1 0,-1-2,0 0,-20 1,5 0,-383 59,163-28,-106 14,-249 44,561-84,38-6,12-3,20-3,69-16,8-5,38-9,37-3,188-35,-195 43,32 6,-164 17,-11 0,-1 2,0 0,1 1,-1 2,0 0,1 1,-19-3,-1 1,0-1,0 1,1 0,-1 0,0 0,0 0,0 0,0 0,0 0,0 1,0-1,1 2,-3-3,0 0,1 1,-1-1,0 1,0-1,0 1,1-1,-1 1,0-1,0 1,0-1,0 1,0-1,0 1,0-1,0 1,0-1,0 1,0-1,0 1,0-1,-1 1,1-1,-13 15,-22 7,-1-1,0-1,-28 8,27-11,-129 54,-75 37,204-86,11-3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48:43.02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1563 1164,'-38'2,"1"1,-22 6,25-3,0-2,1-2,-4 0,12-6,19 1,8 0,13-2,105-15,116-5,-206 23,929-23,-809 26,1114 26,-1246-26,412 25,-391-19,-30-1,-11-2,-18 2,-48 1,0-2,-60-5,14 0,-1947 88,1591-48,454-39,-2 1,-1 0,1 1,0 1,-15 5,25-3,12-2,17 0,61 0,1-3,75-9,-93 4,1282-43,85 80,-1213-23,141 10,-293-13,-42-1,-29-3,-12-1,-97 3,1-5,-41-7,81 3,-274-13,-847-35,-58 25,867 20,120-5,196 2,67 10,0 0,-1-1,1 1,0 0,0-1,-1 1,1 0,0-1,0 1,-1-1,1 0,0 1,0-1,0 0,0 0,0 0,0 0,-1-1,3 1,-1 1,0-1,1 0,-1 0,1 0,-1 0,1 1,0-1,-1 0,1 1,0-1,-1 0,1 1,0-1,0 1,0-1,0 1,-1-1,1 1,0 0,0 0,0-1,1 1,27-11,1 2,0 1,0 1,1 1,0 2,0 1,7-1,622-51,5 42,358 39,-2 38,-547-40,-448-24,-43-4,-655-57,463 47,-1923-105,835 65,1264 53,-5 0,0-1,0-3,-37-8,54 5,20 8,1-1,0 1,-1 0,1 0,-1 0,1-1,0 1,-1 0,1-1,0 1,0 0,-1-1,1 1,0 0,0-1,-1 1,1-1,0 1,0 0,0-1,0 1,0-1,0 1,-1-1,2 0,0-1,0 1,0 0,0 0,1 0,-1 0,0-1,0 1,1 1,-1-1,0 0,1 0,-1 0,1 1,-1-1,1 1,-1-1,1 1,1 0,37-11,0 2,0 2,24 0,-52 5,559-40,6 30,328 19,-2 40,197 63,-1020-99,228 32,-247-31,-60-12,0 0,0 0,0 1,0-1,1 0,-1 0,0 1,0-1,0 1,0-1,0 1,0-1,-1 1,1-1,0 1,0 0,0 0,-1-1,1 1,0 1,-2-1,0-1,0 1,0 0,0 0,0-1,-1 1,1-1,0 1,0-1,-1 0,1 1,0-1,-1 0,1 0,0 0,-1 0,1 0,-49 5,0-3,0-2,-39-6,22 2,-831-52,-1152-18,375 72,1379 3,228-1,50-2,16-1,28-4,156-17,30 5,-91 9,719-34,4 37,-791 7,1086 27,47 55,-1119-76,18 0,0 5,33 9,-116-19,0-1,0 0,0 1,0-1,1 1,-1 0,0 0,0 0,0 0,-1 0,2 1,-7 2,-14-1,-43 1,-1-3,1-2,-5-4,-3 1,-1146-41,-2085 108,3258-61,-203 6,207-11,44-1,19-1,378-53,10 19,-314 31,1780-112,-607 83,-3 37,-1251 0,-44 0,-440 0,-536 5,-3 25,-583 80,983-63,558-43,-545 28,493-34,95 2,1 0,0 0,-1-1,1 1,0-1,-1 0,1 0,0 0,0-1,-1 0,4 2,-1 0,1 0,0 0,0-1,0 1,0 0,0 0,0 0,-1-1,1 1,0 0,0 0,0 0,0-1,0 1,0 0,0 0,0-1,0 1,0 0,0 0,0-1,0 1,0 0,0 0,1 0,-1-1,0 1,0 0,0 0,0 0,0-1,0 1,1 0,-1 0,0 0,0 0,0-1,0 1,1 0,18-12,27-5,0 2,0 1,2 3,-31 7,417-89,251-14,353 8,4 44,-942 51,1105-29,-1176 32,41 1,41 6,-109-7,-1 1,1 0,-1 0,1 0,-1 0,1 1,-1-1,1 0,-1 0,0 1,1-1,-1 1,1 0,-1-1,0 1,0 0,1 0,-5 0,0 1,0-1,0 0,0-1,0 1,0-1,0 1,-2-1,-187 19,-139-6,199-10,-3320 159,3353-155,-475 22,537-27,20-1,0 0,0-1,0-1,0 0,0-1,0-1,-6-2,24 5,-1 0,0 0,1-1,-1 1,0 0,0 0,1 0,-1 0,0 0,0-1,1 1,-1 0,0 0,0 0,0-1,1 1,-1 0,0 0,0-1,0 1,0 0,0 0,0-1,1 1,-1 0,0-1,0 1,0 0,0 0,0-1,0 1,0 0,0-1,0 1,0 0,0-1,-1 1,1 0,0 0,0-1,0 1,0 0,0 0,0-1,-1 1,1 0,0 0,0-1,0 1,-1 0,1 0,0 0,0 0,-1-1,1 1,0 0,0 0,-1 0,1 0,0 0,-1 0,1 0,0 0,0 0,-1 0,1 0,0 0,-1 0,1 0,0 0,14-8,1 1,0 1,0 0,1 2,0-1,12 0,-3-1,198-42,6 10,233-23,-413 55,701-65,554 25,-1171 46,409 4,-464 0,-49 2,-29-6,0 0,0 0,0 0,1 0,-1 0,0 0,0 0,0 0,0 0,0 0,0 0,0 0,0 0,0 0,0 0,1 0,-1 0,0 0,0 0,0 0,0 0,0 0,0 0,0 0,0 0,0 0,0 0,0 0,0 0,0 1,0-1,0 0,1 0,-1 0,0 0,0 0,0 0,0 0,0 0,0 0,0 0,0 0,0 1,0-1,0 0,0 0,0 0,0 0,0 0,0 0,0 0,0 0,0 0,-1 0,1 0,0 1,0-1,0 0,0 0,0 0,0 0,0 0,0 0,0 0,0 0,0 0,0 0,0 0,0 0,-17 4,-100 7,-6-4,22-2,-1354 68,190-10,1184-58,-173 6,231-11,-1-1,-17-3,38 4,1-1,0 1,0 0,-1-1,1 0,0 1,0-1,0 0,0 0,0 0,0 0,0 0,0-1,0 1,0-1,2 1,-1 1,1 0,0-1,0 1,0 0,0-1,0 1,0-1,0 1,0 0,0-1,0 1,0 0,0-1,0 1,0-1,0 1,0 0,1-1,-1 1,0 0,0-1,0 1,1 0,-1-1,0 1,0 0,1-1,17-12,11 0,1 2,0 1,1 1,18-2,-40 9,658-125,-524 103,572-76,-384 72,52 13,-326 16,-42 1,-15-2,0 0,0 0,0 0,0 0,0 0,0 0,0 0,0 0,0 0,0 0,0 0,1 0,-1 1,0-1,0 0,0 0,0 0,0 0,0 0,0 0,0 0,0 0,0 0,0 0,0 0,0 0,0 0,0 1,0-1,0 0,0 0,0 0,0 0,0 0,0 0,0 0,0 0,0 0,0 0,0 0,0 0,0 1,0-1,0 0,-1 0,1 0,0 0,0 0,0 0,0 0,0 0,0 0,0 0,0 0,0 0,0 0,0 0,0 0,0 0,0 0,-1 0,1 0,0 0,0 0,0 0,0 0,0 0,0 0,-26 7,-640 94,450-73,-1101 142,1293-167,39-5,-7 1,1174-151,-668 105,159 20,-670 27,10 0,-17 0,-17 1,-890 75,-330 92,1209-163,-32 6,-2 3,51-9,12-1,27 0,88-3,0-6,42-8,-88 7,1471-106,361 73,-1882 40,-18-1,-29 0,-951 39,808-30,-2079 193,1757-145,472-55,20-3,6 1,34-8,373-60,57 13,426-15,-804 64,2590-69,-2651 75,64 1,24 5,-104-5,0 1,-1 0,1 0,2 2,-2 2,-11-6,0 1,0-1,0 0,0 0,0 0,0 1,0-1,0 0,0 0,0 1,0-1,0 0,0 0,0 0,0 1,0-1,0 0,0 0,0 0,0 1,0-1,0 0,0 0,0 0,-1 1,1-1,0 0,0 0,0 0,0 0,0 1,-1-1,1 0,0 0,0 0,-3 3,-1-1,1 0,-1 0,0 0,1-1,-1 1,0-1,0 0,0 0,-1 1,-52 6,30-4,-550 49,391-40,-2900 246,3047-256,37-5,9 0,59-11,636-73,298 18,713 46,-571 47,-982-18,21 9,-151-12,-1 2,5 1,-31-6,0 0,0 0,0 0,0 0,0 0,0 0,0 1,-1 0,1-1,2 3,-5-4,0 1,0-1,1 0,-1 1,0-1,0 0,0 0,0 1,0-1,0 0,0 1,0-1,0 0,1 1,-1-1,0 0,-1 1,1-1,0 0,0 1,0-1,0 0,0 0,0 1,0-1,0 0,-1 1,1-1,0 0,0 0,0 1,-1-1,-17 12,-10-3,0-1,-1-1,0-1,-29 1,40-4,-595 61,-7-24,224-16,-591 39,-599 40,1558-101,-12 2,0-2,0-2,-15-3,53 3,0 0,-1 0,1-1,0 1,0-1,0 1,-1-1,1 0,0 0,0 0,0 0,0 0,2 1,0-1,-1 1,1 0,0 0,0 0,0-1,0 1,0 0,0 0,0-1,0 1,0 0,0 0,0 0,0-1,0 1,0 0,0 0,0 0,0-1,0 1,0 0,0 0,0-1,0 1,1 0,-1 0,0 0,0 0,0-1,0 1,0 0,0 0,1 0,13-10,26-7,2 1,0 2,39-8,-23 7,235-56,20 9,304-35,773-77,-930 122,-367 41,28-2,103-25,-209 33,-14 2,-24-1,-155 0,-48 11,174-6,-958 71,5 55,817-100,-597 104,685-107,151-41,200-38,-85 21,33-10,518-119,-5-21,-492 123,161-48,-357 102,-7 3,-1-1,0-1,-1 0,1-1,-1 0,7-6,-22 13,1-1,0 1,-1 0,1-1,-1 1,1-1,-1 1,1-1,-1 1,1-1,-1 1,0-1,1 0,-1 1,0-1,1 1,-1-1,0 0,0 1,0-2,0 2,0 0,0-1,0 1,0 0,-1-1,1 1,0 0,0-1,-1 1,1 0,0-1,-1 1,1 0,0 0,-1-1,1 1,0 0,-1 0,1 0,0 0,-1-1,1 1,-1 0,1 0,-33-3,-34 7,-1 2,-48 13,31-5,-1028 169,866-142,-612 116,9 40,830-192,-80 22,2 3,-20 13,110-40,-1 1,1 0,0 1,-3 2,10-7,1 1,-1-1,1 0,-1 0,1 1,-1-1,1 0,-1 1,1-1,-1 1,1-1,-1 1,1-1,0 1,-1-1,1 1,0-1,-1 1,1-1,0 1,0 0,-1-1,1 1,0-1,0 1,0 0,0-1,0 1,0-1,0 1,0 0,0-1,0 1,0 0,1-1,-1 1,1 0,0 0,0 0,1 0,-1 0,0-1,1 1,-1 0,1-1,-1 1,1-1,-1 1,1-1,-1 0,2 0,18 2,1-1,0-1,0-1,-1-1,1-1,0-1,7-3,11-1,386-80,-56 11,661-88,-468 80,-402 62,88-16,-169 23,-1-4,3-4,-77 23,32-13,-36 13,0 1,1-1,-1 0,0 1,0-1,0 0,0 0,0 0,0 1,0-1,0 0,0 0,0 0,0-1,-1 1,1 0,0 0,-1 0,1-1,-1 1,1 0,-1 0,0-1,0 1,0-1,-1 1,1 0,-1 0,1-1,-1 1,0 0,1 0,-1 0,0 0,0 0,0 0,0 0,1 0,-1 1,-1-1,1 0,0 0,0 1,0-1,0 1,0-1,-1 1,0-1,-36-11,33 11,-45-10,0 3,-1 1,-10 2,-163-1,149 6,-433 3,1 23,2 22,2 22,-9 24,78 12,286-61,-122 56,255-95,-83 39,85-38,0 1,0 1,1 0,0 0,-9 10,20-18,-1 0,1 1,-1-1,1 1,0-1,0 1,0 0,0 0,0-1,0 1,0 0,1 0,-1 0,1 0,-1 0,1 1,0-2,0 0,0 0,0 1,1-1,-1 0,0 0,1 0,-1 0,1 0,-1 0,1 0,0 0,-1 0,1 0,0 0,0 0,0 0,-1 0,1-1,1 2,3 0,-1 1,1 0,0-1,1 0,-1 0,0-1,0 0,1 1,-1-2,1 1,-1-1,19 1,0-1,0-1,0-2,-1 0,1-1,9-4,46-15,14-9,-52 17,300-113,-218 75,81-51,-179 90,-1-1,-1-2,0 0,-1-1,-1-1,16-19,-28 27,0 0,0-1,-1 0,-1-1,0 1,0-1,-2-1,1 1,-2-1,0 0,0 0,-2 0,0-1,0-2,-2 12,1-1,-2 1,1 0,-1-1,1 1,-1 0,-1 0,1-1,-1 1,0 0,0 1,-1-1,1 0,-3-2,3 4,0 1,0-1,0 1,-1 0,1 0,-1 0,1 0,-1 1,0-1,0 1,0-1,1 1,-1 0,-1 0,1 0,0 1,0-1,0 1,0-1,0 1,-1 0,1 0,0 1,0-1,-2 1,-6 2,-1 0,1 1,-1 0,1 1,1 0,-1 1,1 0,0 1,0 0,-4 4,-21 20,1 2,-1 3,8-8,-126 125,-106 112,175-177,-146 165,170-182,4 4,-30 52,78-115,-25 48,30-54,1-1,0 1,0 0,0 0,1 0,0 0,0 0,0 1,1 2,0-8,0 0,0 0,0 0,0 0,0 0,0 0,1 0,-1 1,0-1,1 0,-1 0,1 0,-1 0,1 0,-1-1,1 1,0 0,-1 0,1 0,0 0,0-1,0 1,-1 0,1-1,0 1,0 0,0-1,0 0,0 1,0-1,0 1,0-1,0 0,1 0,-1 0,0 1,0-1,0 0,0-1,0 1,0 0,0 0,0 0,0 0,0-1,1 1,5-2,0 0,-1-1,1 1,-1-1,1-1,4-3,15-11,-1 0,-2-2,0-1,-1-1,9-12,7-12,-3-1,11-22,-16 20,-3-2,-1-2,-3 0,-3-1,-2-1,3-18,-5 3,-3-2,-4 0,-2 0,-3-61,-8 16,3 102,-1-1,-1 0,0 1,-1 0,-1 0,-1-2,6 16,-1 1,1-1,0 0,-1 1,1-1,0 0,-1 1,1-1,0 0,-1 1,1-1,-1 1,1-1,-1 1,0-1,1 1,-1-1,1 1,-1 0,0-1,0 1,1 0,-1 0,1 0,-1 0,1 0,-1 1,1-1,0 0,-1 0,1 0,-1 1,1-1,0 0,-1 1,1-1,-1 0,1 1,0-1,0 0,-1 1,1-1,0 0,0 1,-1 0,-11 29,12-30,-55 222,24-88,-47 173,-58 242,126-510,-1 6,-3 26,12-59,1 0,0 1,1-1,0 1,1-1,1 1,0-1,1 2,-3-12,0 0,1-1,0 1,-1 0,1 0,0-1,0 1,0 0,0-1,0 1,0-1,0 0,1 1,-1-1,0 0,1 0,-1 1,1-1,0 0,-1-1,2 2,-2-2,1 0,0 0,-1 1,1-1,-1 0,1 0,-1-1,1 1,-1 0,1 0,-1-1,1 1,-1-1,0 0,1 1,-1-1,1 0,-1 0,0 1,0-1,0 0,1 0,-1-1,0 1,0 0,0-1,9-13,0 0,-2 0,0-1,0 0,-1-1,-2 1,3-12,5-9,35-108,-6-1,-7-2,10-106,-18 42,-1-193,-26 387,0 2,0 0,2 0,1-9,2 13,0 20,0 22,2 98,-6 0,-5 0,-17 92,-30 131,4-41,33-181,4 53,9-173,1 0,0 0,1 0,0 0,0 0,2 2,-3-11,0 1,0-1,0 1,0 0,0-1,1 1,-1-1,0 1,0 0,1-1,-1 1,0-1,1 1,-1-1,1 1,-1-1,1 0,-1 1,1-1,-1 1,1-1,-1 0,1 0,-1 1,1-1,-1 0,1 0,0 1,0-2,0 1,-1 0,1 0,0-1,0 1,0-1,0 1,-1 0,1-1,0 1,0-1,-1 0,1 1,0-1,-1 0,1 1,-1-1,4-5,0 1,0-1,-1 0,3-6,17-50,-3 0,-3-2,6-51,-7 18,-4 0,-4-9,1-198,-1 24,6-15,-13 291,-1 7,0 19,0 38,-16 155,-8-2,-47 181,53-311,-30 152,36-164,4 1,2 22,6-89,0-1,-1 0,1 0,0 0,1 1,-1-1,1 0,0 0,-1 0,2 0,0 1,-2-4,0-1,1 0,-1 1,1-1,-1 0,0 0,1 1,-1-1,1 0,-1 0,1 0,-1 1,1-1,-1 0,1 0,-1 0,1 0,-1 0,1 0,-1 0,1 0,-1 0,1 0,-1-1,1 1,-1 0,1 0,-1 0,1 0,-1-1,1 1,-1 0,0-1,1 1,-1 0,1-1,-1 1,0 0,1-1,-1 1,0-1,0 1,1 0,-1-1,18-20,1-9,-1-1,-1 0,-2-2,10-27,-1-10,12-61,65-340,-21 92,-72 345,1 1,5-9,-14 40,0 1,1 0,-1 0,1 0,-1 0,1 0,-1-1,1 1,0 0,-1 0,1 0,0 0,0 1,0-1,0 0,1-1,-2 3,0-1,1 0,-1 0,1 0,-1 1,0-1,1 0,-1 1,0-1,1 0,-1 1,0-1,1 0,-1 1,0-1,0 0,0 1,1-1,-1 1,0-1,0 0,0 1,0-1,0 1,0-1,0 1,0-1,0 1,4 45,-5-1,-1 0,-3 0,-2 0,-5 17,-54 177,47-174,-125 346,85-256,52-137,4-12,1 0,-1 0,1 0,0 0,0 1,1-1,0 1,0-1,0 1,1 0,0 2,1-9,-1 0,0 0,0 0,0 0,1 0,-1 0,0 1,0-1,0 0,1 0,-1 0,0 0,0 0,0 0,1 0,-1 0,0 0,0 0,0 0,1-1,-1 1,0 0,0 0,0 0,1 0,-1 0,0 0,0 0,0 0,0-1,1 1,-1 0,0 0,0 0,0 0,0-1,0 1,0 0,0 0,1 0,-1-1,0 1,0 0,0 0,8-11,14-25,-1 0,-2-2,12-36,37-125,-49 141,159-511,-169 538,-6 19,0 0,1 1,0-1,1 1,1-1,-1 2,2-1,4-5,-11 15,0 1,0 0,1-1,-1 1,0-1,1 1,-1 0,1-1,-1 1,1 0,-1-1,0 1,1 0,-1-1,1 1,-1 0,1 0,-1 0,1 0,0 0,-1-1,1 1,-1 0,1 0,4 9,-4 18,-6 5,-2 0,-1-1,-2 0,-2 4,-7 20,-9 38,-91 268,83-269,-3-1,-44 71,59-118,-2-1,-3 0,-1-3,-33 36,56-69,0-2,0 1,0-1,0 0,-1 0,-4 1,10-5,1 0,-1 0,0-1,0 1,0 0,0-1,-1 0,1 0,0 1,0-1,0 0,0 0,-2-1,3 1,0-1,0 1,0-1,0 1,-1-1,1 0,0 0,0 1,0-1,1 0,-1 0,0 0,0 0,0 0,1 0,-1 0,0 0,1 0,-1 0,1 0,-1-1,1 1,0 0,-1-1,1-1,0 0,0 1,-1-1,2 0,-1 0,0 0,1 0,-1 0,1 0,0 1,0-1,0 0,0 0,0 1,0-1,1 1,0-1,-1 1,1 0,0 0,0 0,0 0,2-2,7-6,0 1,1 1,0-1,5-1,26-13,1 1,1 3,0 1,2 2,28-4,80-14,11 6,-162 27,194-26,195 0,202 32,-125 23,-270-6,65 20,-226-35,-18-4,-1 1,1 0,-1 2,0 0,0 1,-1 1,11 7,-29-14,1-1,0 1,-1 0,1 0,-1 0,0 0,1 1,-1-1,0 0,0 1,1-1,-1 1,0-1,0 1,-1-1,1 1,0 0,0-1,0 3,-1-3,-1 0,1 0,0 0,0 1,-1-1,1 0,0 0,-1 0,1 0,-1 0,0 0,1 0,-1 0,0 0,0 0,1 0,-1 0,0 0,0 0,0-1,0 1,0 0,-8 4,1-1,-1 1,0-1,0-1,0 0,-8 2,-59 12,-2-2,-22-2,-160 9,230-20,-799 36,406-20,228-8,182-10,27-4,298-52,78 6,320-11,-566 51,187-10,-349 21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48:46.902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2390 934,'38'8,"1"-2,-1-1,30-1,8 1,755 49,-438-32,-189-11,-1026-24,-1066-5,1735 18,114 0,-159-4,175 0,23 4,0 0,0 0,0 0,0 0,0 0,0 0,0 0,0 0,1 0,-1 0,0 0,0 0,0 0,0 0,0 0,0 0,0 0,0-1,0 1,0 0,0 0,0 0,0 0,0 0,0 0,0 0,0 0,0 0,0 0,0 0,0-1,0 1,0 0,0 0,0 0,0 0,0 0,0 0,0 0,0 0,0 0,0 0,0 0,0 0,-1 0,1 0,0-1,0 1,0 0,0 0,0 0,39-5,481-28,11 27,-374 5,2195 25,-1916 4,-420-24,-37-3,-655-11,490 3,-1275-31,860 26,-500-6,1062 18,-174-6,177 1,35 3,8-1,61-3,1421-44,4 41,-177 66,-1129-46,-54-6,53 5,-1079-66,557 40,-1576-50,765 33,1121 32,22-1,43-2,1195-53,-1184 56,2179-8,-1706 33,55 29,-530-47,0 2,31 10,-77-18,-1 0,0 0,1 0,-1 1,0-1,0 1,1-1,-1 1,0-1,0 1,0 0,0 0,1-1,-1 1,0 0,0 0,0 1,-2-2,0 1,0 0,0 0,0-1,0 1,0 0,-1-1,1 1,0-1,0 0,0 1,-1-1,1 0,0 0,0 0,-1 0,1 0,0 0,0 0,-74 6,0-4,-59-5,65 0,-1188-51,490 19,-889-15,1529 49,-370-13,405 5,69 2,22 6,1 1,0 0,0 0,0 0,0 0,0 0,0 0,0 0,-1 0,1-1,0 1,0 0,0 0,0 0,0 0,0 0,0-1,0 1,0 0,0 0,0 0,0 0,0-1,0 1,0 0,0 0,0 0,0 0,0 0,0-1,0 1,0 0,0 0,0 0,0 0,0 0,0-1,1 1,-1 0,0 0,0 0,0 0,0 0,0 0,0 0,0-1,1 1,-1 0,0 0,0 0,0 0,0 0,0 0,1 0,-1 0,0 0,0 0,7-3,-1 1,1 0,0 1,0-1,0 1,133-18,95 2,-139 11,1054-44,296 59,-387 41,-1026-48,121 12,-141-11,-18 0,-30-1,-404-9,210 0,-83 0,-1829-28,309 35,1795 0,64-4,898-56,-692 48,2238-15,-1450 89,-949-54,-61-6,-19 0,-31 1,-682-26,503 12,216 11,-1744-78,2 44,1704 35,-32-1,-18-4,89 4,-1 0,1 0,-1 0,1 0,-1 0,1 0,-1-1,1 1,-1 0,1-1,-1 1,1-1,0 0,-1 1,0-2,28-4,474-36,-471 41,1106-24,2 59,-814-20,426 23,-734-36,-39-4,22 3,-315-20,103 9,-1052-47,-3 38,-138 44,1399-24,-11 1,25-1,24-2,239-17,676-37,-676 45,850-28,-8 26,-1084 14,-45 4,-112 8,-1-6,-4-6,44 0,-858 3,-216 5,948-4,-672 8,1032-25,798-40,-870 47,1506-108,-1546 111,0 0,0-1,-1-2,4-1,-20-1,-14 7,0 0,0 0,0 0,0 0,0 0,0-1,0 1,0 0,0 0,0 0,0 0,0 0,0-1,0 1,0 0,0 0,0 0,0 0,0 0,0-1,0 1,0 0,0 0,0 0,0 0,-1 0,1 0,0 0,0-1,0 1,0 0,0 0,0 0,-1 0,1 0,0 0,0 0,0 0,0 0,0 0,-1 0,1 0,0 0,0 0,0 0,0 0,-31-6,-109-4,-115 7,133 4,-1570 36,1184-21,486-15,-173 9,148-3,41-4,12 1,17 0,54 0,0-2,18-5,161-18,-29 2,-29 7,333-17,-6 26,-679 5,-107 16,90-4,-692 38,850-52,-43 3,-1 2,-21 6,68-8,10-1,17 1,75 1,0-3,6-6,186-19,7-1,-103 15,127 12,-278 3,-37-5,1 0,0 0,-1 0,1 0,-1 0,1 0,-1 1,1-1,-1 0,1 0,-1 0,1 1,-1-1,1 0,-1 1,1-1,-1 0,0 1,1-1,-1 0,1 1,-1-1,0 1,1-1,-1 1,0-1,0 1,1-1,-2 1,1 0,0-1,-1 1,1 0,0-1,-1 1,1-1,0 1,-1-1,1 1,-1-1,1 1,-1-1,1 1,-1-1,0 1,1-1,-1 1,-34 15,-63 17,-1-5,-14-1,42-10,-506 106,208-48,285-57,1 4,-42 18,80-19,44-21,0 1,0-1,0 0,1 1,-1-1,0 1,1-1,-1 1,0 0,1-1,-1 1,1 0,-1-1,1 1,-1 0,1-1,-1 1,1 0,0 0,-1 0,1 0,0-1,0 1,0 1,0-2,0 1,1 0,0 0,-1 0,1 0,0-1,-1 1,1 0,0 0,0-1,-1 1,1-1,0 1,0-1,0 1,0-1,0 1,0-1,0 0,0 0,22 7,1-1,-1-1,1-1,0-1,0-1,8-1,-4 1,395 5,3-21,19 0,187 12,-593 3,-29 2,-11 0,-18 3,-120 25,-121 9,189-30,-446 54,-157 23,637-80,32-4,9-2,14 1,144-5,1-6,5-9,-110 12,530-69,-116 13,-561 62,-379 49,278-25,-84 7,-245 32,500-59,36-3,327-31,-163 12,1222-87,4 30,-291 46,-909 40,-155-4,-41-1,-14 0,-22 2,-23 0,1-2,-28-1,-104-3,91-2,-1026 1,630-3,1051 15,-145-1,161 3,151 2,-716-16,31-1,0-2,9-2,-51 3,0 0,0-1,0 0,0 0,1-1,-8 3,1 0,-1 0,1 0,-1 0,0 0,1 0,-1 0,0 0,1 0,-1-1,0 1,1 0,-1 0,0 0,1 0,-1-1,0 1,1 0,-1-1,0 1,0 0,1 0,-1-1,0 1,0 0,1-1,-1 1,0 0,0-1,0 1,0-1,0 1,0 0,0-1,0 1,0-1,0 1,0 0,0-1,0 1,0 0,0-1,0 1,0-1,0 1,0 0,-1-1,1 1,0 0,0-1,0 1,-1 0,1-1,0 1,0 0,-1 0,1-1,0 1,-1 0,-22-12,-11 2,1 2,-1 2,0 1,0 1,-5 2,-16-3,-1284-98,1306 101,-33-1,38 3,0-2,1-1,-26-5,43 4,8 1,18-2,51-4,57 1,-42 3,278-12,-122 6,486-5,-1456 16,400 1,1517-1,-2279 0,1469-14,-113 2,-82 3,-112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36:39.1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1,'5'0,"1"0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5:37.84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1 277,'1'-10,"1"1,0-1,1 1,-1 0,2 0,-1 0,1 0,1 0,0 1,0 0,6-7,-31 64,14-33,0 0,2 0,0 0,-2 16,5-27,1 0,-1 0,1 0,0 0,0 0,1 1,0-1,-1 0,2 0,-1 0,0-1,1 1,0 0,0 0,1-1,-1 1,1-1,0 1,-2-4,1 0,-1 0,0 1,0-1,0 0,1 0,-1 0,0 0,1-1,-1 1,1 0,-1-1,1 1,0-1,-1 1,1-1,-1 0,1 1,0-1,-1 0,1 0,0 0,-1-1,1 1,0 0,-1-1,1 1,-1-1,1 1,-1-1,1 1,-1-1,1 0,-1 0,0 0,1 0,-1 0,0 0,0-1,7-5,0-1,-1 0,-1 0,1-1,2-6,-5 10,12-21,0 0,3-9,-15 25,0 0,0 0,0 0,-2 0,1 0,-1-1,-1 1,0-4,0 13,-1-1,0 1,0 0,0-1,-1 1,1 0,0-1,0 1,-1 0,1-1,-1 1,1 0,-1 0,1 0,-1-1,1 2,-1 0,1-1,-1 1,1 0,0-1,-1 1,1 0,-1 0,1 0,0-1,-1 1,1 0,-1 0,1 0,-1 0,1 0,-1 0,1 0,-1 0,1 0,-1 0,1 0,0 0,-1 0,1 0,-1 0,-1 1,0 0,0 0,0 0,0 1,0-1,1 0,-1 1,1-1,-1 1,1 0,-1-1,1 1,0 0,0 0,0 0,-1 0,-13 35,2 0,1 1,-3 21,15-58,-1 1,1-1,-1 1,1-1,0 1,0-1,0 1,0-1,0 1,0-1,0 1,0-1,0 1,1-1,-1 1,0-1,1 1,0-1,-1 0,1 1,0-1,0 2,1-3,-1 0,0 1,0-1,1 0,-1 1,0-1,1 0,-1 0,0 0,1 0,-1 0,0-1,1 1,-1 0,0-1,0 1,1-1,-1 1,0-1,0 1,0-1,0 0,0 0,0 1,0-1,1-1,8-5,-1-1,0 0,-1-1,0 1,0-2,0 1,-2-1,1 0,-1-1,0 1,-1-1,1-6,0 2,-1 1,-1-1,0 0,-2 0,1 0,-2-1,0 1,-1 0,-1-11,1 24,0 0,0 0,-1 1,1-1,0 0,-1 0,1 1,-1-1,0 1,1-1,-1 0,0 1,0-1,0 1,0 0,-1-1,1 1,0 1,0 0,1-1,-1 1,0 0,0 0,0 0,0 0,0 0,1 0,-1 0,0 0,0 0,0 1,0-1,1 0,-1 0,0 1,0-1,0 0,1 1,-1-1,0 1,1-1,-1 1,0 0,1-1,-1 1,1-1,-1 1,1 0,-1 0,1-1,-1 1,-7 10,0 0,0 0,1 1,0 0,1 0,1 0,0 1,-11 33,-2 15,12-41,-11 53,15-66,2-1,-1 1,1-1,0 1,0-1,1 1,-1-1,2 0,-1 1,1 1,-1-7,-1 0,0 0,0 1,1-1,-1 0,1 0,-1 0,1 0,0 0,-1 0,1-1,0 1,-1 0,1 0,0 0,0-1,0 1,0 0,0-1,0 1,0-1,0 1,0-1,0 1,0-1,0 0,1 0,-1-1,0 1,0 0,1-1,-1 1,0-1,0 1,0-1,0 0,1 1,-1-1,0 0,0 0,-1 0,1 0,0 0,0 0,7-9,-2 1,1-1,-1-1,2-5,-5 11,17-38,-2 0,-2-1,-1-1,1-17,-8 41,-10 34,-48 139,45-142,-12 39,16-47,1 0,-1 0,1 0,0 0,-1 0,1 0,0 0,0 0,1 0,-1 0,0 0,1 1,-1-1,1 0,-1 0,1 0,0-1,0 1,0 0,1 1,-1-2,1 0,-1 0,1 0,-1-1,1 1,-1 0,1-1,0 1,-1-1,1 0,0 0,-1 1,1-1,0 0,-1 0,1-1,0 1,-1 0,1 0,0-1,-1 1,1-1,-1 0,1 1,0-1,0 0,6-3,0 0,-1-1,1 1,4-5,1-1,0-2,-1 1,0-2,0 1,-1-2,-1 1,-1-1,0-1,0 0,-1-1,-7 13,0-1,0 0,0 0,-1 0,0 0,1-1,-1 0,0 4,0 1,0-1,0 1,0-1,0 1,-1-1,1 1,0-1,0 1,0-1,0 1,0-1,-1 1,1-1,0 1,-1 0,1-1,0 1,-1-1,1 1,0 0,-1-1,1 1,-1 0,0 0,0 0,1 0,-1 0,0 0,0 1,1-1,-1 0,0 0,1 1,-1-1,0 0,1 1,-1-1,0 1,1-1,-1 1,1-1,-1 1,1-1,-1 1,1 0,-50 66,47-66,6-10,10-19,-7 16,-3 4,49-101,-47 103,-11 18,-6 1,12-13,0 0,-1 0,1 0,-1 0,1 0,0 0,-1 0,1 0,-1 0,1 0,0 0,-1 0,1 0,-1 0,1 0,0 0,-1 0,1 0,0-1,-1 1,1 0,0 0,-1 0,1-1,0 1,-1 0,1 0,0-1,0 1,-1 0,1-1,0 1,0 0,-1-1,1 1,0 0,0-1,0 1,0-1,-5-7,1-1,-1 1,-1 0,1 1,-1-1,-1 1,-3-4,7 9,1 0,0 0,-1 1,0-1,1 0,-1 1,0 0,0-1,0 1,0 0,0 1,0-1,0 0,0 1,0 0,0-1,0 1,0 1,0-1,-1 0,1 1,0-1,0 1,-2 1,3-1,1-1,0 1,0-1,0 1,0-1,-1 0,1 1,0-1,0 0,0 0,0 0,0 0,-1 0,1 0,0 0,0 0,0-1,-1 1,-3-4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5T19:08:50.86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988 136,'0'-1,"0"0,-1-1,1 1,-1 0,0 0,1 0,-1 0,0 0,0 0,1 0,-1 0,0 0,0 0,0 0,0 0,0 1,0-1,0 0,-1 1,1-1,0 1,-29-14,26 13,-6-3,0 1,0 0,0 1,0 0,0 1,-1 0,1 0,-1 1,1 0,-10 2,4 1,-1 1,1 1,1 0,-1 1,1 0,-8 5,-4 1,22-10,-1 0,0 0,0 1,1 0,0 0,-1 0,1 1,1 0,-1 0,-4 4,8-7,1 0,-1 0,0 0,1 0,-1-1,1 1,-1 0,1 0,0 0,-1 0,1 1,0-1,0 0,0 0,-1 0,1 0,0 0,0 0,1 0,-1 0,0 0,0 0,0 0,1 0,-1 0,1 0,-1 0,1 1,1 0,-1 0,1 0,0-1,-1 1,1-1,0 1,0-1,0 0,0 1,0-1,1 0,5 2,-1 0,1 0,0-1,-1 0,1-1,0 1,2-2,-1 0,0-1,0 0,0 0,0-1,0-1,0 0,0 0,-1 0,1-1,-1 0,7-5,-10 6,-1 0,0-1,1 0,-1 1,0-1,-1 0,1-1,-1 1,3-4,-5 5,1 0,-1 0,0 0,0 0,0 0,0 0,-1 0,1 0,-1 0,1-1,-1 1,0 0,-1 0,1 0,0-1,-2-1,1 0,-1 1,1 0,-1-1,0 1,-1 0,1 1,-1-1,0 0,0 1,0-1,0 1,-1 0,1 0,-1 0,0 1,1-1,-1 1,0 0,-1 0,1 0,0 1,-1-1,1 1,-1 0,-1 0,-16-2,1 0,-1 1,0 1,-15 2,36-1,-11 1,0 0,0 0,1 1,-1 1,1 0,0 0,0 1,-9 5,16-7,-1 0,1 0,0 1,0 0,-1 0,2 0,-1 0,0 1,1-1,-1 1,1 0,0 0,1 0,-1 1,1-1,-1 1,1-1,1 1,-1 0,1-1,-1 5,1-7,1 0,0 1,0-1,0 0,0 1,0-1,1 0,-1 0,1 1,-1-1,1 0,0 0,0 0,0 0,0 0,0 0,0 0,1 0,-1 0,2 1,0 0,0-1,0 1,0-1,0 0,1 0,-1 0,0-1,1 1,3 0,7 2,0-1,1 0,-1-1,0-1,9 0,-7-1,0 0,0-2,0 0,0 0,0-1,0-1,-1-1,0-1,0 0,0 0,-1-1,0-1,3-3,-15 10,0 0,0-1,0 1,0-1,0 0,-1 0,1 1,0-1,-1 0,0 0,1-1,-1 1,0 0,0 0,0-1,0 1,0 0,-1-1,1 1,-1-1,0 1,0-1,0 1,0-1,0 1,0-2,-1 1,0-1,0 1,-1 0,1-1,-1 1,0 0,0 0,0 0,0 0,0 0,-1 1,1-1,-1 1,0-1,0 1,1 0,-2 0,0 0,-9-6,-1 2,-1 0,1 0,-1 1,0 1,-1 1,1 0,0 1,-1 0,0 1,0 1,-7 0,0 2,1 0,-1 1,1 1,-1 2,1 0,-6 3,6 0,-1 1,1 0,1 2,0 0,1 2,0 0,1 1,-5 6,21-18,0 0,1 0,0 0,-1 0,1 0,0 0,0 1,1-1,-1 1,1-1,0 1,0 0,0-1,0 1,0 1,1-2,0-1,1 0,-1 1,0-1,1 0,-1 0,1 1,0-1,0 0,0 0,0 0,0 0,0 0,1 0,-1 0,0 0,1 0,0-1,-1 1,1-1,0 1,0-1,0 0,0 1,0-1,11 6,1-1,0 0,0-1,0-1,0 0,1-1,0 0,0-1,-1-1,8 0,6-1,-1-2,0 0,0-2,0 0,8-4,-34 7,20-4,0-1,-1-1,4-3,-20 9,0-1,0 0,0 0,0-1,0 1,-1-1,1 0,-1 0,1 0,-1 0,0 0,0-1,-1 1,1-1,-1 0,0 0,0 0,1-1,-3 4,0 0,1-1,-1 1,0 0,0-1,0 1,1-1,-1 1,-1 0,1-1,0 1,0 0,0-1,-1 1,1 0,-1-1,1 1,-1 0,0 0,1 0,-1-1,0 1,-1-1,1 0,-1 1,0-1,0 1,0-1,0 1,-1 0,1 0,0 0,0 0,-1 0,1 0,-10-2,0 1,0 0,0 1,-10 0,16 1,-22-1,-1 2,0 1,0 2,1 0,0 2,0 1,0 1,1 2,0 1,1 0,0 2,1 2,0 0,1 1,19-12,0 0,0 1,0-1,0 1,1 0,0 0,-3 6,6-10,0 0,1 0,-1 0,1 0,-1 0,1 0,-1 0,1 0,-1 0,1 0,0 1,0-1,0 0,-1 0,1 1,0-1,1 0,-1 0,0 0,0 1,0-1,1 0,-1 0,1 0,-1 0,1 0,-1 0,1 1,-1-1,1 0,0-1,0 1,0 0,-1 0,1 0,0 0,0-1,0 1,0 0,0-1,1 1,-1-1,0 1,0-1,0 1,7 1,0 1,0-1,1 0,-1-1,1 0,-1 0,1-1,-1 0,0-1,7 0,2-2,1 0,-1-2,0 0,11-4,-5 0,-1-1,0-1,0-1,-1 0,-1-2,0-1,3-3,-20 15,0 0,0 0,0-1,0 1,-1-1,1 0,-1 0,0 1,0-2,0 1,-1 0,1 0,-1 0,0-1,0 0,-1 2,0 0,0 0,0 0,-1 0,1 0,-1 0,1 1,-1-1,0 0,0 0,0 1,0-1,-1 1,1-1,-1 1,1-1,-1 1,0 0,0 0,0 0,0 0,-1 0,-1-1,-6-4,-1 1,1 1,-1 0,0 0,0 1,0 0,-1 1,0 1,1 0,-1 0,0 1,0 0,0 1,0 1,0 0,1 0,-2 2,-2-1,0 2,1 0,-1 0,1 1,0 1,1 1,0 0,0 0,0 1,1 1,0 0,0 1,-3 4,8-6,0 0,0 0,0 1,1 0,-3 5,8-12,0-1,0 1,0 0,1-1,-1 1,0 0,1 0,-1-1,1 1,0 0,-1 0,1 0,0 0,0 0,0-1,1 1,-1 0,0 0,1 0,-1 0,1-1,-1 1,1 0,0-1,0 1,0 0,0-1,0 1,0-1,0 1,1-1,-1 0,0 1,1-1,0 0,4 3,0-1,0 0,0-1,0 0,0 0,1 0,-1 0,0-1,1 0,-1-1,4 1,11-1,0-1,-1 0,1-2,7-1,0-1,0-2,0 0,-1-2,-1-1,1-2,-2 0,1-2,2-2,-25 13,1 1,-1-1,1 0,-1 0,0 0,0 0,-1 0,1 0,-1-1,1 0,-1 1,0-1,0 0,0-2,-2 4,1 0,-1 0,1-1,-1 1,0 0,0 0,0 0,-1 0,1 0,0-1,-1 1,1 0,-1 0,0 0,1 0,-1 0,0 0,-1 0,1 1,0-1,0 0,-1 0,1 1,-1-1,1 1,-1-1,0 1,1 0,-2-1,-5-2,0-1,0 1,0 1,-1-1,1 2,-1-1,0 1,0 0,0 1,0 0,0 1,0-1,0 2,-5 0,-6 1,-1 1,1 1,0 0,0 2,-17 7,23-8,1 1,-1 1,1 0,0 0,1 2,0-1,0 2,1 0,0 0,0 1,-8 11,19-21,-1-1,0 1,1 0,-1-1,1 1,-1 0,1 0,-1-1,1 1,-1 0,1 0,0 0,0 0,-1 0,1-1,0 1,0 0,0 0,0 0,0 0,0 0,0 0,0 0,0 0,1 0,-1-1,0 1,0 0,1 0,-1 0,1 0,-1-1,1 1,-1 0,1 0,-1-1,1 1,0 0,-1-1,1 1,0-1,0 1,-1-1,1 1,0-1,0 0,0 1,0-1,0 0,0 1,6 1,0-1,0 0,1 0,-1 0,7-1,-14 0,27 0,0-2,-1-1,1 0,-1-2,1-2,6-2,5-4,-1-1,-1-2,0-1,-2-2,-25 14,-1 0,-1-1,1 0,-1 0,6-5,-12 9,1 1,-1-1,0 0,0 1,0-1,0 0,0 0,0 0,0 0,0 0,-1 0,1 0,-1-1,0 1,0 1,0 0,0 0,0-1,-1 1,1 0,0 0,-1 0,1 0,-1-1,1 1,-1 0,0 0,1 0,-1 0,0 0,0 0,0 0,0 1,0-1,0 0,0 0,0 1,0-1,-4-2,0 0,-1 1,1 0,-1 0,1 0,-1 1,0 0,0 0,1 0,-1 1,-3 0,-65 3,8 7,0 2,1 3,1 3,-59 26,122-44,-48 22,45-20,0 0,1 0,0 0,-1 1,1 0,0-1,0 1,0 0,1 1,-1-1,0 2,2-4,1 0,0 0,-1-1,1 1,0 0,0 0,-1 0,1 0,0-1,0 1,0 0,0 0,0 0,1 0,-1-1,0 1,0 0,0 0,1 0,-1-1,0 1,1 0,-1 0,1-1,-1 1,1 0,-1-1,1 1,-1 0,1-1,0 1,-1-1,1 1,0-1,-1 1,1-1,0 0,0 1,31 11,-6-6,0-1,0-1,1-1,-1-2,1 0,3-3,57-4,16-7,-96 12,125-20,-1-6,79-28,-204 53,0 0,-1-1,1 1,-1-1,0 0,4-3,-8 5,0 1,-1-1,1 1,0-1,-1 1,1-1,-1 1,1-1,-1 0,1 1,-1-1,0 0,1 0,-1 1,0-1,1 0,-1 0,0 1,0-1,0 0,0 0,0 0,-1 0,1 0,0 0,-1 0,0 1,1-1,-1 0,1 0,-1 1,0-1,1 0,-1 1,0-1,0 0,0 1,0-1,1 1,-1 0,0-1,0 1,0 0,-1-1,-18-6,0 2,-1 0,1 0,-18 0,-87-3,97 7,-266-3,220 7,0 3,-71 17,133-21,1 0,0 1,0 1,0 0,0 1,1-1,-1 2,10-5,0-1,0 1,0 0,0-1,0 1,0 0,0 0,1 0,-1 0,0 0,0 0,1 0,-1 0,1 0,-1 1,1-2,0 1,0-1,0 1,0-1,0 1,0-1,0 1,0-1,0 0,0 1,0-1,1 1,-1-1,0 1,0-1,1 1,-1-1,0 0,0 1,1-1,-1 0,0 1,1-1,-1 0,1 1,2 1,0-1,1 1,-1 0,1-1,-1 0,1 0,-1 0,4 0,53 6,-1-3,1-2,12-4,-3 1,1159-46,-950 35,-278 12,0 1,0-1,0 0,0 0,0 0,0 0,0 0,0 0,0 0,0 0,0 0,0 0,0 0,0 0,0 0,0 0,0 0,0 0,0 0,0 1,0-1,0 0,0 0,0 0,0 0,1 0,-1 0,0 0,0 0,0 0,0 0,0 0,0 0,0 0,0 0,0 0,0 0,0 0,0 0,0 0,0 0,-9 3,-19 4,-202 19,99-13,-372 41,493-53,2 0,0 0,0 0,0 1,0 0,1 0,-8 3,13-1,7-2,11-1,41-7,-1-3,44-12,3-1,473-76,-484 86,0 4,83 4,-200 6,1 2,0 1,-12 4,-21 5,-673 104,367-65,327-47,26-3,20-3,23-2,454-61,272-28,-750 90,-4 0,1 1,-1-1,1 1,0 0,-1 1,1-1,-1 1,2 0,-7-1,0 0,0 0,0 0,1 1,-1-1,0 0,0 0,0 0,0 0,0 0,0 0,0 0,1 0,-1 1,0-1,0 0,0 0,0 0,0 0,0 0,0 1,0-1,0 0,0 0,0 0,0 0,0 0,0 1,0-1,0 0,0 0,0 0,0 0,0 1,0-1,0 0,0 0,0 0,0 0,0 0,-1 0,1 1,0-1,0 0,0 0,0 0,0 0,0 0,0 0,-1 0,1 1,0-1,0 0,0 0,0 0,0 0,0 0,-1 0,1 0,0 0,0 0,0 0,0 0,-1 0,1 0,0 0,0 0,0 0,0 0,-1 0,-13 5,-195 48,-125 12,184-38,78-13,-356 73,414-83,18-5,23-5,677-136,-377 79,-255 51,-41 8,0-2,-1-1,9-4,-32 8,-21 5,-25 7,-546 127,296-75,239-48,45-10,31-7,365-81,81-14,-441 93,111-16,-142 22,0 0,0 1,0-1,0 0,0 0,0 0,0 0,0 0,0 0,0 0,0 0,0 0,0 0,0 0,1 1,-1-1,0 0,0 0,0 0,0 0,0 0,0 0,0 0,0 0,0 0,0 0,0 0,0 0,0 0,0 0,0 0,0 1,0-1,1 0,-1 0,0 0,0 0,0 0,0 0,0 0,0 0,0 0,0 0,0 0,0 0,1 0,-1 0,0 0,0 0,0 0,0 0,0 0,0-1,0 1,0 0,0 0,0 0,0 0,0 0,0 0,1 0,-1 0,0 0,-9 6,-17 6,-36 11,0-1,-22 2,-134 26,76-19,-219 52,349-80,2-1,0 1,0-1,1 2,0-1,0 1,-6 4,9-2,10-2,13-3,24-5,0-1,-1-2,0-2,20-8,26-6,509-125,-574 143,-7 1,0 1,0 0,1 1,1 0,-64 21,-171 33,62-16,73-16,-195 55,260-70,0 2,0 0,1 2,-3 1,8 2,13-11,-1-1,1 0,0 0,0 1,0-1,0 0,0 0,1 1,-1-1,0 0,0 0,0 1,0-1,0 0,0 0,0 0,0 1,0-1,1 0,-1 0,0 0,0 1,0-1,0 0,1 0,-1 0,0 0,0 1,1-1,-1 0,0 0,0 0,0 0,1 0,-1 0,0 0,4 1,-1 0,1 0,0-1,-1 1,1-1,0 0,1 0,58-7,-1-3,-1-2,0-3,13-8,29-5,317-97,-399 116,-15 6,-11 3,-67 21,2 3,-9 7,4-2,58-23,7-3,1 1,-1-1,1 2,0-1,0 1,-5 5,18-8,8-4,247-64,-201 52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5:38.89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10,'36'-5,"-32"4,1 0,0 0,0 0,0 1,0-1,0 1,0 0,0 1,0 0,-4-1,0 0,0 1,0-1,0 1,0-1,0 1,0-1,0 1,-1-1,1 1,0 0,0 0,-1-1,1 1,-1 0,1 0,-1 0,1 0,-1 0,1 1,0 0,0 1,-1-1,1 1,-1-1,0 1,0 0,0-1,0 1,0-1,-1 1,-4 23,-1 0,-1-1,-1 0,-1-1,-9 17,4-9,1 1,-5 23,16-36,2-20,0 0,1 0,-1 0,0 0,0 0,0 0,1 0,-1 1,0-1,0 0,0 0,1 0,-1 0,0 0,0-1,1 1,-1 0,0 0,0 0,0 0,1 0,-1 0,0 0,0 0,0 0,1-1,-1 1,0 0,0 0,0 0,0 0,1 0,-1-1,0 1,0 0,0 0,0 0,0-1,0 1,0 0,0 0,24-34,-20 29,112-172,-142 222,-3 6,-7 19,17-36,14-27,1 0,-1 0,2 1,-1 0,1-1,0 1,1 0,0 1,0-1,0 2,2-10,0 0,0 1,0-1,0 0,0 1,0-1,0 0,0 0,0 1,0-1,0 0,0 0,0 1,0-1,0 0,0 0,0 1,0-1,1 0,-1 0,0 1,0-1,0 0,0 0,0 0,1 1,-1-1,0 0,0 0,0 0,1 0,-1 1,0-1,0 0,1 0,-1 0,0 0,0 0,1 0,-1 0,0 0,0 0,1 0,-1 0,12-8,8-19,61-119,-73 131,-7 12,1 1,-1-1,1 0,0 0,0 1,0-1,0 1,0 0,0 0,2-1,-4 3,0-1,0 1,0 0,0 0,0 0,1 0,-1 0,0 0,0 0,0 0,0 0,0 0,0 0,1 0,-1 0,0 0,0 0,0 1,0-1,0 0,1 0,-1 0,0 0,0 0,0 0,0 0,0 0,0 0,0 0,0 1,1-1,-1 0,0 0,0 0,0 0,0 0,0 0,0 0,0 1,0-1,0 0,0 0,0 0,0 0,0 0,0 1,0-1,0 0,0 0,0 0,0 0,0 0,0 0,0 1,0-1,0 0,0 0,-2 10,-4 10,-2-1,0 0,-1 0,-8 10,8-12,0-1,1 1,1 0,0 1,2-1,-1 4,3 0,10-35,8-18,-12 28,0 0,-1 0,1 0,0 1,1-1,-1 1,1 0,0 0,3-2,-6 4,0 1,0-1,0 1,0 0,0-1,0 1,0 0,0 0,0 0,1 0,-1 0,0 0,0 0,0 0,0 0,0 0,0 1,1-1,-1 1,1 0,0 0,-1 0,1 0,-1 0,1 1,-1-1,1 0,-1 1,0-1,0 1,0 0,0-1,0 1,7 16,-7-17,-1-1,0 1,1 0,-1-1,0 1,0-1,0 1,1-1,-1 1,0 0,0-1,0 1,0-1,0 1,0 0,0-1,0 1,0-1,0 1,0-1,-1 1,1 0,0-1,0 1,-1-1,1 1,0-1,-1 1,1-1,-1 1,-3-2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45:49.5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4,'4'0,"2"4,-1 6,-1 6,4-1,0-6,-2-10,3-4,0-5,-1-6,-7 0,-4 7,0 9,-1 9,1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46:31.5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1,'4'0,"6"0,2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46:34.1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1,'0'4,"4"2,2 4,-1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46:56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22,'0'-5,"0"-5,0 4,0 6,0 8,0-2,0-6,0-3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48:37.8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16,'0'0,"0"-5,0 0,0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1.39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2.18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162 82,'-4'0,"0"1,1-1,-1 1,0 0,1 0,-1 0,1 0,-1 0,1 1,0 0,0 0,0 0,0 0,-3 3,4-4,0 1,0-1,1 1,-1 0,1 0,0-1,-1 1,1 0,0 0,0 0,0 1,1-1,-1 0,0 0,1 0,-1 1,1-1,0 0,0 1,0-1,0 0,0 1,1 2,-1-5,0 1,0 0,0 0,0 0,0 0,1 0,-1-1,0 1,1 0,-1 0,0 0,1-1,-1 1,1 0,-1-1,1 1,0 0,-1-1,1 1,0 0,-1-1,1 1,0-1,0 0,-1 1,1-1,0 0,0 1,0-1,-1 0,1 0,0 0,0 1,0-1,0 0,0 0,0 0,-1-1,1 1,0 0,0 0,0 0,0-1,0 1,-1 0,1-1,1 0,1 0,-1-1,1 0,0 0,-1 0,0 0,0 0,1 0,-1 0,-1-1,1 1,0-1,2-5,-2 2,1-1,-1 0,-1 0,1 0,-1-1,-1 1,1 0,-1 0,-1-1,1 1,-2-7,1 11,1 1,-1 0,0-1,1 1,-1 0,0 0,0 0,0 0,-1 0,1 0,0 0,-1 0,0 1,1-1,-1 0,0 1,0-1,1 1,-1 0,0-1,-1 1,1 0,0 0,0 1,0-1,-1 0,1 1,0-1,0 1,-1 0,1 0,0 0,-1 0,1 0,0 0,-1 1,-2 0,1 0,-1 0,0 1,1-1,-1 1,1 0,0 0,-1 1,1-1,0 1,1 0,-1 0,0 0,1 1,-1-1,1 1,0 0,1 0,-1 0,1 0,-1 0,1 1,0-1,1 1,-1-1,1 1,0 0,0-1,0 1,1 5,-1-3,1 0,-1 1,2-1,-1 0,1 0,0 0,1 1,-1-1,1 0,1-1,-1 1,1 0,1-1,-1 0,1 1,0-1,0-1,1 1,5 5,-8-9,1 0,-1 0,0 0,1 0,-1-1,1 1,-1-1,1 0,0 0,0 0,0 0,-1 0,1 0,0-1,0 1,0-1,0 0,0 0,0 0,0 0,0-1,0 1,0-1,0 0,0 0,-1 0,5-2,-3 1,0-1,-1 0,1 0,0 0,-1 0,0-1,1 0,-2 1,1-1,0 0,-1-1,1 1,-1 0,0-1,-1 1,2-6,0-1,-1 0,0 0,0-1,-2 1,0-23,0 30,-1 0,1 0,-1 0,0 0,-1 0,1 0,-1 0,-3-6,4 8,-1 0,1 1,0-1,-1 0,1 1,-1-1,0 1,0 0,1 0,-1-1,0 1,0 0,0 1,0-1,0 0,0 1,-4-2,4 2,0 0,0 0,0 0,-1 0,1 0,0 1,0-1,0 0,0 1,0 0,0-1,0 1,0 0,0 0,1 0,-1 0,0 1,0-1,1 0,-1 1,1-1,-1 1,1-1,0 1,-1 0,1 0,0 0,0-1,0 1,1 0,-1 0,-1 4,1 0,-1 1,1-1,0 0,0 0,0 0,1 1,0-1,1 0,-1 1,2 6,4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3.09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86 232,'-1'0,"1"0,-1 0,0 0,1 0,-1 0,0 1,1-1,-1 0,1 0,-1 1,0-1,1 0,-1 1,1-1,-1 1,1-1,-1 0,1 1,-1-1,1 1,-1-1,1 1,0 0,-1-1,1 1,0-1,0 1,-1 0,1-1,0 1,0 0,0-1,0 2,-1-1,1 0,0 0,0 0,0 0,0 0,1 0,-1 0,0 0,0 0,0 0,1 0,-1 0,1 0,-1 0,1 0,-1 0,1 0,0 0,1 1,-1-1,0 0,0 0,0 0,0-1,0 1,0 0,0-1,0 1,0-1,1 1,-1-1,0 0,0 1,1-1,-1 0,0 0,1 0,-1 0,0 0,0 0,1-1,-1 1,0 0,2-1,0 0,-1-1,1 1,-1-1,1 0,-1 0,0 0,0 0,0 0,0 0,2-3,4-6,-1-1,-1 1,9-23,-11 23,0 0,-1 0,0 0,0 0,-2-1,2-16,-3 24,0 0,0 0,-1 0,1 0,-1 1,0-1,0 0,0 1,0-1,0 0,-1 1,0-1,0 1,0 0,0 0,0 0,-1 0,1 0,-1 0,0 1,0-1,-6-3,6 4,0 1,0 0,0 0,0 1,0-1,0 0,0 1,0 0,0 0,0 0,0 0,0 0,0 1,0-1,0 1,0 0,0 0,0 0,1 0,-1 1,0-1,0 1,1-1,-1 1,1 0,-4 4,-1 0,1-1,1 1,-1 1,1-1,0 1,1 0,-1 0,1 0,-3 8,4-3,-1-1,2 1,-1 0,2-1,0 1,0 0,1 0,0 0,1 0,0 0,4 14,-3-20,-1 0,1-1,0 1,0 0,0-1,1 0,0 1,0-1,0 0,1-1,-1 1,1-1,0 1,1-1,-1 0,1-1,0 1,0-1,0 0,0 0,0 0,1-1,-1 0,7 2,-10-4,0 1,0-1,0 0,0 0,0 0,1 0,-1 0,0 0,0-1,0 1,0 0,0-1,0 0,0 0,0 1,0-1,0 0,-1 0,4-3,-2 1,0 0,0 0,0-1,-1 1,1 0,-1-1,0 0,0 0,2-6,-1 2,0 0,-1 0,-1-1,1 1,-1 0,-1-1,1 1,-1-1,-2-14,1 20,0-1,0 1,0 0,-1 0,1 0,-1 0,0 0,1 0,-1 1,0-1,-1 1,1-1,0 1,-1 0,1 0,-1 0,-3-2,4 3,0 0,0 0,0 0,0 1,0-1,0 0,0 1,0 0,0 0,0-1,0 1,0 1,0-1,0 0,0 0,0 1,0-1,0 1,0-1,0 1,0 0,0 0,0 0,1 0,-1 0,0 0,1 1,-3 2,-3 3,1 2,-1-1,2 1,-1 0,1 0,1 0,0 1,0-1,1 1,0 0,0 0,1 1,1-1,0 0,0 1,1-1,2 19,-1-24,1 0,-1-1,1 1,0-1,0 1,1-1,-1 1,1-1,0 0,0 0,0-1,5 5,5 3,-1-1,21 12,9 6,-39-26,-1 0,1 0,0 0,0 0,0-1,0 1,0-1,4 2,3-2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4.18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55 151,'-1'0,"0"0,0 1,0-1,0 0,0 1,0-1,0 1,1-1,-1 1,0-1,0 1,0 0,1-1,-1 1,0 0,1 0,-1-1,1 1,-1 0,1 0,-1 0,1 0,0 0,-1-1,1 1,-1 2,-4 28,4-28,0 10,0 0,1 0,1 0,3 23,-4-30,2-1,-1 0,0 0,1 1,0-1,0 0,1 0,-1-1,1 1,0-1,0 1,1-1,-1 0,5 5,-7-9,0 1,0 0,0 0,0-1,0 1,0-1,1 1,-1-1,0 1,0-1,0 0,0 1,1-1,-1 0,0 0,0 0,0 0,1 0,-1 0,0 0,0 0,0-1,2 0,-1 0,1 0,-1 0,0-1,0 1,-1-1,1 1,0-1,0 0,-1 0,1 1,1-4,2-3,-1-1,0 0,0 0,5-18,-5 7,0-1,-2 0,0 0,-1 0,-4-42,2 61,1-1,0 1,-1 0,0-1,1 1,-1 0,0 0,0-1,0 1,-1 0,1 0,0 0,-1 0,1 1,-1-1,0 0,0 1,0-1,1 1,-1-1,-1 1,1 0,0 0,0 0,-4-1,4 1,0 1,0 0,0-1,0 1,0 0,0 0,0 1,0-1,0 0,0 1,0-1,0 1,1 0,-1-1,0 1,0 0,0 0,1 0,-1 0,0 1,1-1,-1 0,1 1,0-1,-1 1,1-1,0 1,0 0,0 0,0-1,-1 4,-1 3,0 1,0 0,0 0,1 0,1 0,-1 16,3 62,0-49,-1-20,0 1,1-1,5 30,-5-43,0-1,0 1,0 0,1-1,0 1,0-1,0 0,1 1,-1-1,1 0,0-1,0 1,0 0,1-1,3 3,-5-4,0-1,-1 0,1 0,0 0,0 0,0 0,0 0,0 0,-1-1,1 1,1-1,-1 1,0-1,0 0,0 0,0 0,0 0,0 0,0-1,0 1,2-1,-1 0,0-1,0 0,0 1,0-1,-1 0,1 0,-1 0,1-1,-1 1,0 0,0-1,2-3,1-3,0 1,0-1,-1 0,-1 0,1-1,-2 1,1-1,0-9,1-21,-3 0,-1 1,-10-76,7 99,0 0,-1 1,-8-20,10 31,0-1,0 1,-1-1,0 1,1 0,-6-6,6 9,1-1,-1 1,1 0,-1-1,0 1,1 0,-1 0,0 0,0 1,0-1,0 0,0 1,0-1,0 1,0-1,-3 1,2 0,0 1,1-1,-1 1,0 0,0 0,0 0,0 1,1-1,-1 0,1 1,-1 0,1-1,0 1,-1 0,1 1,0-1,0 0,0 0,1 1,-1-1,-1 4,-4 5,1 1,1 0,-6 16,-1 14,1 0,-9 79,17-95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5T19:10:26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4.9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210 214,'-1'3,"0"-1,1 1,-1-1,0 1,0-1,0 0,0 0,-3 3,-2 7,-3 9,1 0,-9 36,15-48,0-1,1 1,0 0,1 0,0 0,0 1,1-1,0-1,3 15,-3-21,0 1,-1-1,1 1,0-1,0 0,0 0,1 1,-1-1,0 0,1 0,0 0,-1-1,1 1,0 0,0-1,0 1,0-1,0 1,0-1,0 0,1 0,-1 0,0 0,1 0,-1-1,0 1,1-1,4 1,-3-1,-1-1,1 1,0-1,-1 0,1 0,0 0,-1-1,0 1,1-1,-1 0,0 1,0-2,0 1,0 0,0-1,0 1,-1-1,5-5,-1-1,-1 0,0 0,-1-1,0 1,0-1,-1 0,0 0,-1 0,0-1,0-13,0 5,-2 1,0-1,-1 0,-7-36,5 46,1 1,-1-1,-1 1,0 0,0 0,0 0,-1 0,0 1,-1-1,1 1,-13-11,15 16,1 0,0 0,-1 0,0 0,1 1,-1-1,0 1,0-1,0 1,0 0,0 0,0 1,0-1,0 0,-1 1,1 0,0 0,0 0,0 0,0 0,-1 1,1-1,0 1,0 0,0 0,0 0,0 0,0 1,0-1,1 1,-1 0,0 0,1 0,0 0,-5 4,1 1,0 0,1 0,0 1,0 0,1-1,0 1,0 1,1-1,0 1,-2 9,0 6,1 0,-2 37,5-49,1 0,1 0,0 0,1 0,4 17,-5-25,0 0,0 0,1 0,-1-1,1 1,0 0,0-1,0 1,0-1,1 0,-1 0,1 0,0 0,0 0,0 0,0-1,1 0,-1 1,7 2,-8-4,0-1,1 1,-1-1,0 0,1 1,-1-1,0 0,1 0,-1-1,0 1,1 0,-1-1,0 0,0 1,0-1,1 0,-1 0,0 0,0 0,0-1,0 1,-1 0,1-1,0 1,0-1,-1 0,1 0,-1 1,0-1,0 0,2-3,2-5,0 0,0 0,-1 0,0-1,2-12,1-5,-1-1,-2 1,0-1,-1-33,-3 51,-1 1,0 0,0-1,-1 1,-1 0,0 0,0 0,0 1,-2-1,1 1,-1 0,0 0,-1 0,0 1,-8-9,12 14,-1 1,1-1,-1 1,0 0,0-1,0 1,0 1,0-1,0 0,0 1,-1-1,1 1,0 0,-1 0,1 1,-1-1,1 1,-1 0,1-1,-1 1,-5 1,5 0,0 1,0-1,0 1,0 0,0-1,0 2,1-1,-1 0,1 1,0 0,-1-1,1 1,1 1,-1-1,0 0,1 1,-4 6,-4 8,2 0,0 1,1 1,-9 37,10-24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6.23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32 432,'4'0,"1"0,-1 0,1 0,0-1,-1 0,1 0,-1 0,0 0,1-1,-1 0,0 0,0 0,0 0,0-1,0 1,0-1,-1 0,0 0,1 0,-1-1,0 1,0-1,3-6,3-3,-1-2,-1 1,0-1,-1 0,0 0,-2-1,1 0,-2 0,0 0,-1 0,0-30,-3 39,-1 0,1 0,-1 0,0 0,-1 1,0-1,0 1,0 0,0 0,-1 0,0 0,-1 0,1 1,-7-6,8 9,0-1,0 1,0 0,0 0,0 0,0 0,0 0,-1 1,1 0,-1-1,1 1,-6-1,6 2,0 0,1 0,-1 1,0-1,1 0,-1 1,1 0,-1-1,1 1,-1 0,1 0,-1 1,1-1,0 0,0 1,-1-1,1 1,0 0,-2 2,0 2,-1 0,0 1,1-1,1 1,-1 0,1 0,0 0,0 1,1-1,0 1,1-1,-1 1,1 0,1 0,0 8,0-2,0 0,1 1,1-1,1 0,0 0,1 0,7 18,-8-25,0 0,1-1,0 1,0-1,1 0,0 0,0 0,0-1,0 0,1 0,7 5,-10-8,0 0,0-1,0 1,0-1,0 1,1-1,-1 0,1 0,-1-1,0 1,1-1,-1 0,1 1,-1-2,1 1,-1 0,1-1,-1 1,1-1,-1 0,0 0,1 0,-1-1,0 1,0-1,4-2,1-3,0 0,-1 0,1 0,-1-1,-1 0,0 0,0-1,0 0,-1 0,5-12,-2 1,0 0,-1-1,7-42,-11 49,-2-1,0 0,0 1,-3-23,2 34,0-1,-1 1,1-1,-1 1,0-1,0 1,0 0,0-1,-1 1,1 0,-1 0,0 0,0 0,0 0,0 1,-1-1,1 0,-1 1,1 0,-1-1,0 1,0 0,0 1,-3-3,4 4,1 0,0 0,0 0,-1-1,1 1,0 0,0 1,-1-1,1 0,0 0,0 0,-1 1,1-1,0 1,0-1,0 1,-1-1,1 1,0 0,0 0,0-1,0 1,0 0,1 0,-1 0,0 0,0 0,0 0,1 0,-2 2,-1 3,0 0,1-1,-1 1,-2 11,0 9,1 0,1 0,1 0,1 1,2-1,7 51,-7-67,1-1,1 0,0 0,0 0,1 0,0 0,0-1,1 1,0-1,9 10,-11-15,-1 0,1 0,0-1,0 1,0-1,0 0,0 0,0 0,0-1,1 1,-1-1,1 1,-1-1,1 0,0-1,-1 1,1 0,0-1,-1 0,1 0,0 0,0-1,-1 1,1-1,0 0,-1 0,1 0,-1 0,5-3,0 0,-1-1,1 0,-1 0,0-1,-1 0,1 0,-1-1,-1 0,1 0,-1 0,0-1,-1 0,1 1,-2-2,5-11,1-5,-2 1,0-2,-2 1,2-29,-6 44,2-40,-3 48,0-1,0 0,-1 0,1 1,-1-1,0 0,0 1,1-1,-2 0,1 1,0 0,0-1,-1 1,-2-4,3 6,0-1,1 0,-1 1,0-1,0 1,0 0,1-1,-1 1,0 0,0-1,0 1,0 0,0 0,0 0,0-1,0 1,0 0,0 1,0-1,1 0,-1 0,0 0,0 0,0 1,0-1,0 0,0 1,0-1,1 1,-1-1,0 1,0-1,1 1,-1 0,0-1,1 1,-1 0,1-1,-1 1,0 0,1 1,-5 4,0 1,1-1,-5 13,-4 9,1 2,2-1,-11 50,17-60,1 1,1 0,1 0,1 0,0 0,6 36,-4-46,1 1,0 0,6 12,2-1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6.87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52 75,'1'17,"0"-1,1 1,1-1,0 0,1 0,1 0,0 0,1-1,1 0,16 26,-22-39,0 0,0 0,1 0,-1 0,0-1,1 1,0 0,-1-1,1 1,0-1,0 0,0 1,0-1,0 0,0 0,0-1,0 1,1 0,-1-1,0 1,0-1,1 1,-1-1,4 0,-4-1,1 0,-1 0,1 0,-1 0,1 0,-1 0,0-1,0 1,1-1,-1 1,0-1,-1 0,1 0,0 0,0 0,-1 0,1-1,-1 1,0 0,0-1,1-2,5-9,-2 0,0-1,-1 1,0-1,-1-1,1-19,-3 27,-1 1,0-1,-1 1,0-1,0 1,0-1,-1 1,0-1,-1 1,1 0,-1 0,-1 1,1-1,-9-11,11 17,0-1,0 1,0-1,0 1,-1-1,1 1,0 0,-1 0,1-1,-1 1,0 0,1 1,-1-1,0 0,1 0,-1 1,0-1,0 1,0-1,1 1,-1 0,0 0,0 0,0 0,0 0,0 0,1 0,-1 1,0-1,0 1,-1 0,0 0,0 1,0 0,1 0,-1 1,1-1,-1 0,1 1,0-1,0 1,0 0,1-1,-1 1,0 0,1 0,0 0,-2 6,-2 15,2 0,0 0,1 0,2 0,2 34,0-18,-2-27,1 1,1-1,0 0,4 17,-5-26,0-1,1 1,-1-1,0 0,1 1,0-1,0 0,0 0,0 0,0 0,1-1,-1 1,1-1,-1 1,1-1,0 0,0 0,0 0,1 0,5 2,-8-4,0 1,0-1,1 0,-1 0,0 0,1 0,-1 0,1 0,-1 0,0 0,1 0,-1-1,0 1,0 0,1-1,-1 1,0-1,0 0,0 1,2-2,-1 0,1 0,-1 0,0-1,0 1,0-1,0 1,-1-1,3-4,0-2,0 0,-1-1,0 0,2-16,-2 11,-2-1,0 1,-1-1,0 1,-1-1,-1 1,0-1,-6-18,4 23,1 1,-2 0,1 1,-1-1,-1 1,0 0,0 0,-1 0,0 1,0 0,-1 1,-15-13,20 18,1 0,-1 1,0-1,0 0,1 1,-1 0,0 0,-1 0,1 0,0 0,0 1,0-1,0 1,-1 0,1 0,0 0,0 0,0 1,-1-1,1 1,0 0,-4 1,3 0,0 0,0 0,1 1,-1-1,0 1,1 0,-1 0,1 0,0 0,0 1,1 0,-1-1,1 1,-1 0,-2 6,-3 10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7.75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176 150,'0'-5,"0"1,0-1,-1 0,1 1,-4-9,4 12,0 1,0 0,0 0,0 0,0-1,0 1,0 0,0 0,-1-1,1 1,0 0,0 0,0 0,0 0,0-1,-1 1,1 0,0 0,0 0,0 0,-1 0,1-1,0 1,0 0,-1 0,1 0,0 0,0 0,0 0,-1 0,1 0,0 0,0 0,-1 0,1 0,0 0,0 0,-1 0,1 0,-2 1,1 1,0-1,0 0,0 0,0 1,0-1,0 0,0 1,0-1,0 4,-7 15,2 1,1 0,0 1,1-1,2 1,0 0,1 0,2 0,2 22,-3-42,0 0,0-1,0 1,1 0,-1 0,1 0,-1 0,1 0,0-1,0 1,0 0,-1-1,2 1,-1 0,0-1,0 1,0-1,1 0,-1 1,1-1,-1 0,1 0,1 1,-1-1,0-1,0 0,-1 0,1 1,0-1,0 0,-1-1,1 1,0 0,0 0,-1-1,1 1,0-1,-1 1,1-1,0 0,-1 0,1 0,-1 0,0 0,1 0,-1 0,0 0,1-1,0 0,5-6,-1 0,0 0,-1 0,0 0,0-1,-1 0,0 0,0 0,3-15,-2 4,-1-1,-1 1,1-32,-4 36,0-1,-1 1,-4-23,4 33,-1 0,1 1,-1-1,-1 0,1 1,0 0,-1-1,0 1,-1 0,1 0,-1 1,-7-8,10 11,0 0,0 0,-1 0,1 0,0 0,0 0,-1 1,1-1,-1 0,1 1,0-1,-1 1,1 0,-1-1,1 1,-1 0,0 0,1 0,-1 0,1 0,-1 0,-1 1,1 0,-1 0,1 0,0 0,0 1,-1-1,1 1,0-1,0 1,0 0,1 0,-4 4,-2 4,1 0,0 1,0 0,-5 16,0 5,1-1,2 1,-5 34,11-50,0 0,1 0,1 0,0 0,1 0,1 0,1 0,5 20,-7-34,-1 0,1 0,-1 0,1 0,0 0,0 0,0 0,0 0,0-1,0 1,1 0,-1-1,1 1,-1-1,1 1,-1-1,1 1,0-1,0 0,0 0,-1 0,1 0,0-1,0 1,0 0,1-1,-1 1,0-1,0 0,0 0,2 0,0 0,0-1,0 0,0-1,-1 1,1 0,-1-1,1 0,-1 0,0 0,1 0,-1-1,0 1,-1-1,1 0,0 0,3-5,3-5,0-2,-1 1,-1-1,0-1,-1 1,0-1,-2 0,0-1,0 1,-2-1,0 1,-1-1,0 0,-2 0,0 1,0-1,-9-32,9 45,-1-1,0 0,0 1,-1-1,1 1,-1-1,0 1,0 0,0 0,-1 1,1-1,-1 1,0-1,0 1,-6-3,8 4,-1 1,0 0,1 0,-1 0,0 0,1 1,-1-1,0 1,0 0,0 0,0 0,1 0,-1 0,0 0,0 1,0-1,1 1,-1 0,0 0,1 0,-1 0,1 0,-1 1,1-1,-1 1,1 0,0-1,-2 3,-5 5,1 1,0 0,0 0,1 0,0 1,1 0,-7 18,-26 84,38-111,-9 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8.41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81 234,'-1'32,"1"32,0-60,1 1,-1-1,1 1,0-1,0 1,1-1,-1 0,1 1,0-1,4 6,-5-9,-1 0,1 0,0 0,0 0,0 0,0 0,0 0,0 0,1 0,-1 0,0 0,0-1,1 1,-1-1,0 1,1-1,-1 1,0-1,1 0,-1 1,1-1,-1 0,2 0,0-1,-1 1,1-1,-1 0,0 0,1 0,-1 0,0 0,0-1,0 1,0-1,0 1,2-3,3-3,-1 0,0-1,0 0,-1 0,9-16,-6 5,-1 1,0-1,-1 0,-2-1,4-21,-7 31,0 0,-1 0,0 0,0 0,-1 0,0 0,-1 0,0 0,-1 1,0-1,-1 1,-4-11,6 17,1 0,-1 0,0 0,0 0,0 0,0 1,0-1,-1 1,1 0,-1-1,0 1,1 0,-1 0,0 1,0-1,0 1,0-1,0 1,-1 0,1 0,0 1,-1-1,1 1,0-1,-1 1,1 0,0 0,-1 0,1 1,-4 0,1 1,1 0,0 0,0 1,0-1,0 1,0 0,1 0,-1 1,1-1,0 1,0 0,0 0,1 0,-1 1,1-1,0 1,-4 9,-2 7,1 0,0 1,2 0,1 0,-4 29,7-36,1 0,1 1,0-1,1 0,0 0,1 0,1 0,9 27,-7-28,-1-3,0 0,1 0,10 16,-15-25,2 0,-1 0,0-1,0 1,0 0,1-1,-1 0,1 1,-1-1,1 0,-1 1,1-1,0 0,0 0,0-1,-1 1,1 0,0-1,0 1,0-1,0 1,0-1,0 0,0 0,0 0,0 0,4-1,-4 1,0-1,-1 0,1 0,0 0,-1 0,1 0,0-1,-1 1,0 0,1-1,-1 1,0-1,1 1,-1-1,0 0,0 0,-1 1,1-1,0 0,-1 0,1 0,-1 0,1-3,1-6,0 0,-1-21,-1 28,1-10,-1-1,0 0,0 0,-5-27,4 39,0 0,1 0,-1 0,0 0,-1 0,1 0,0 0,-1 0,0 0,0 1,0-1,0 1,0-1,0 1,0 0,-1 0,1 0,-1 0,0 0,1 1,-1-1,0 1,-5-2,6 2,-1 1,1 0,-1 0,1 0,0 0,-1 0,1 0,-1 1,1-1,0 1,-1 0,1 0,0 0,0 0,0 0,0 0,-1 0,2 1,-1-1,0 1,-2 1,-9 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39.32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82 63,'0'-6,"0"-1,-1 1,0 0,0 0,-3-10,4 15,-1 0,1 0,0 0,-1 1,1-1,-1 0,1 0,-1 1,1-1,-1 0,1 1,-1-1,0 1,1-1,-1 1,0-1,1 1,-1-1,0 1,-1-1,1 1,0 0,0 0,0 0,0 1,0-1,0 0,0 0,0 1,0-1,0 1,0-1,0 1,0-1,0 1,0 0,0-1,0 1,0 0,0 0,0 1,-3 3,0 0,0 0,0 1,1 0,0 0,0 0,1 0,-1 0,1 0,1 1,-1-1,0 8,0 6,0 1,2 33,1-39,1 0,0 0,1-1,8 27,-9-36,0 1,0-1,1 0,-1 0,1 0,0-1,1 1,-1-1,1 1,-1-1,2 0,-1-1,0 1,1-1,8 6,-10-8,-1 0,1 0,-1 0,1 0,0-1,-1 1,1-1,0 1,0-1,-1 0,1 0,0 0,0-1,-1 1,1-1,0 1,-1-1,5-2,-3 1,0 0,0-1,0 0,0 0,0 0,-1 0,1-1,-1 1,5-8,1-3,-1 0,0-1,-1 0,-1 0,5-19,-7 19,0 0,-1-1,0 1,-2-1,1-16,-2 25,0 0,-1 0,0 0,0 0,-1 1,1-1,-2 0,1 1,-1-1,0 1,0 0,0 0,-8-10,9 15,1-1,0 1,0 0,-1 0,1 0,-1 0,1 0,-1 0,1 1,-1-1,0 0,1 1,-1-1,0 1,1 0,-1-1,0 1,0 0,1 0,-1 0,0 0,0 0,1 1,-1-1,0 1,1-1,-1 1,0-1,1 1,-1 0,1 0,-1 0,1 0,-1 0,1 0,-2 1,-3 3,0 0,1 1,0-1,0 1,0 0,0 0,-4 8,1 3,0 1,1 0,0 0,2 0,0 1,1 0,1-1,0 2,2-1,0 0,1 0,1 0,1 0,8 35,-8-49,0 1,0-1,0 1,1-1,0 0,0 0,0 0,5 5,-7-9,0 0,0 0,0 0,0 0,0 0,0 0,0 0,0-1,0 1,1 0,-1-1,0 1,1-1,-1 1,0-1,1 1,-1-1,0 0,1 0,-1 0,0 0,1 0,-1 0,0 0,1 0,-1-1,1 1,-1 0,0-1,0 1,1-1,-1 0,0 1,0-1,0 0,1 0,-1 1,0-1,0 0,1-2,3-3,0-1,0 0,-1 0,0 0,0 0,-1 0,0-1,0 0,-1 0,0 0,2-9,-3 10,-1 1,1 0,-1 0,0 0,-1 0,1-1,-3-5,3 9,-1 0,0 0,0 1,0-1,-1 0,1 0,-1 1,0-1,1 1,-1-1,0 1,0 0,0 0,-4-3,4 4,0 0,0 0,1 0,-1 0,0 1,0-1,0 0,0 1,0 0,0-1,0 1,0 0,0 0,0 0,0 0,0 1,0-1,0 0,0 1,0 0,0-1,0 1,0 0,1 0,-3 1,-9 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0.05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156 322,'0'1,"0"1,0 0,0-1,0 1,1 0,-1 0,0-1,1 1,0 0,-1-1,1 1,0-1,-1 1,1-1,0 1,0-1,0 1,1-1,-1 0,0 0,0 0,1 1,-1-1,0 0,1-1,-1 1,1 0,0 0,-1-1,3 2,-1-2,-1 0,0 1,0-1,1 0,-1-1,0 1,0 0,1 0,-1-1,0 0,0 1,0-1,0 0,0 0,0 0,0 0,0 0,0-1,0 1,0-1,-1 1,1-1,1-2,1-1,-1 0,1-1,-2 0,1 1,0-1,-1 0,0 0,-1 0,1 0,0-13,0-5,-3-36,0 39,1 14,0-1,-1 1,0 0,-1 0,0 0,0-1,0 2,-5-10,6 14,0 0,0 1,0-1,0 0,-1 0,1 1,0-1,-1 1,1-1,-1 1,1 0,-1 0,0 0,0-1,0 2,1-1,-1 0,0 0,0 1,0-1,0 1,0-1,0 1,0 0,0 0,-1 0,1 0,0 0,0 0,0 0,0 1,0-1,-3 2,0 0,1 0,-1 0,1 0,0 1,-1 0,1 0,1 0,-1 0,0 0,1 1,0-1,-1 1,-3 7,3-4,0 0,1 1,-1 0,2 0,-1-1,1 1,-2 15,3-10,0 0,0 0,2 1,-1-1,2 0,0 0,0 0,1 0,1 0,6 14,-7-22,-1 0,1 0,0 0,0 0,0-1,1 1,0-1,-1 0,2 0,-1-1,0 1,1-1,-1 0,1 0,6 3,-8-5,1 0,-1 0,1 0,0-1,-1 1,1-1,0 0,0 0,-1 0,1 0,0-1,0 0,-1 1,1-1,-1 0,1-1,-1 1,1-1,-1 0,0 1,0-1,0-1,5-3,0-2,0 1,-1-1,0 0,-1-1,0 0,0 0,-1 0,0-1,-1 1,4-12,-2 3,-1 0,-1 0,0 0,-2-1,1-19,-3 29,0-1,-1 1,0 0,0 0,-1 0,0 0,-1 1,0-1,0 0,-1 1,-5-9,7 13,-1 1,1 0,0 0,-1 0,0 0,1 0,-1 1,0-1,-1 1,1 0,0 0,-1 0,1 0,-1 1,1-1,-1 1,0 0,0 0,0 0,1 0,-1 1,0 0,0 0,0 0,0 0,0 0,0 1,-6 1,2 1,-1 0,1 1,0-1,0 1,0 1,1 0,-1 0,1 0,0 1,-9 10,-7 9,-28 41,28-35,14-19,0 1,-9 20,7-10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0.90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0 294,'1'-7,"1"-1,-1 1,1 0,1 0,5-12,-4 8,3 27,-3-6,0 0,10 18,-13-26,-1-1,1 0,0 0,0 0,0 0,0 0,0 0,0 0,0-1,0 1,0 0,0 0,1-1,-1 1,0-1,0 1,1-1,-1 1,0-1,1 0,-1 0,0 0,1 0,-1 0,0 0,1 0,-1 0,0 0,1 0,-1-1,0 1,1-1,-1 1,0-1,0 1,0-1,1 0,-1 0,0 1,0-1,0 0,1-2,2 0,-1-1,0 0,0-1,-1 1,1 0,-1-1,0 1,0-1,0 0,1-8,0-1,-1 0,0 0,-2 0,1 0,-3-19,1 28,0-1,0 0,0 1,-1-1,1 1,-1-1,-1 1,1 0,-1-1,0 1,0 1,0-1,-1 0,1 1,-8-6,11 9,-1 0,0 0,0 0,0 0,0 0,0 1,-1-1,1 0,0 1,0-1,0 1,0-1,-1 1,1-1,0 1,-1 0,1 0,0 0,0 0,-1 0,1 0,0 0,-1 0,1 0,0 1,-1-1,1 0,0 1,0-1,0 1,-1-1,1 1,0 0,0 0,0-1,0 1,0 0,0 0,0 0,1 0,-1 0,0 0,0 0,1 0,-1 1,1-1,-1 0,1 0,-1 2,-2 6,0-1,0 1,1-1,1 1,-2 16,2-13,1 52,0-60,1 1,-1-1,1 1,0-1,0 1,1-1,-1 0,1 1,0-1,0 0,3 4,-4-7,0 0,0 0,0 1,0-1,0 0,0-1,0 1,0 0,1 0,-1 0,0-1,1 1,-1 0,0-1,1 1,-1-1,0 0,1 1,-1-1,1 0,-1 0,4 0,-3-1,1 1,-1-1,1 0,-1 0,1 0,-1-1,0 1,0 0,1-1,-1 1,3-5,1 1,-1-1,1-1,-1 1,-1-1,0 0,1 0,3-11,-4 7,-1 0,0-1,0 1,-1-1,-1 1,0-1,-1 0,0 0,0 0,-2 1,1-1,-4-13,4 23,0 0,0 0,0 0,0 0,0 0,0 1,0-1,0 0,-1 0,1 1,-1-1,1 1,-1-1,-3-1,3 2,1 1,0-1,-1 1,1-1,-1 1,1 0,-1 0,1-1,-1 1,1 0,-1 0,1 1,-1-1,1 0,-1 0,1 1,-2 0,-1 1,0 0,0 0,0 1,0-1,1 1,-1 0,1 0,0 1,-1-1,2 0,-1 1,-4 7,2-1,0 0,1-1,-4 15,1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1.49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5 122,'-1'30,"0"31,1-58,0 1,1-1,-1 1,1-1,0 1,0-1,0 0,1 1,-1-1,1 0,0 0,3 6,-4-9,-1 1,0-1,1 1,-1-1,1 1,-1-1,1 1,-1-1,1 0,-1 1,1-1,-1 0,1 1,0-1,-1 0,1 0,-1 0,1 1,0-1,-1 0,1 0,0 0,-1 0,1 0,0 0,-1 0,1 0,0 0,0-1,0 0,0 1,0-1,0 0,0 0,0 0,0 0,-1 0,1 0,0 0,-1 0,1-1,-1 1,2-2,0-5,0 1,0-1,1-13,9-47,-8 51,-1-1,0 0,-1-29,-1 45,-2 0,1 0,0 0,0 0,-1 1,1-1,-1 0,1 0,-1 0,0 0,0 1,0-1,0 0,0 1,0-1,0 0,-1 1,1 0,-3-3,3 3,0 1,-1 0,1-1,0 1,0 0,0 0,0 0,0 0,-1 0,1 0,0 0,0 0,0 0,0 0,-1 1,1-1,0 0,0 1,0-1,0 1,0-1,0 1,0 0,0-1,0 1,0 0,1 0,-1-1,0 1,0 0,1 0,-1 0,-1 2,-2 3,1 1,-1-1,1 0,1 1,-1 0,1 0,0 0,0 0,1 0,0 9,-1 13,3 35,-1-35,0-2,0-16,0 0,0 1,1-1,0 0,4 14,-5-24,0-1,0 1,0-1,1 1,-1-1,0 1,0-1,0 0,0 1,0-1,1 1,-1-1,0 0,0 1,1-1,-1 1,0-1,1 0,-1 1,0-1,1 0,-1 0,0 1,1-1,-1 0,1 0,-1 1,0-1,1 0,-1 0,1 0,-1 0,1 0,-1 0,1 0,0 0,0-1,0 0,0 1,0-1,0 0,0 0,0 0,-1 0,1 0,0 0,-1 0,1 0,0-1,15-37,-11 15,-1 0,-1-1,-1 0,-1 0,-4-40,1 55,1 0,-7-18,2 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2.58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209 238,'-2'0,"0"0,0 1,1-1,-1 1,0 0,0-1,1 1,-1 0,0 0,1 0,-1 0,1 0,-1 1,1-1,0 0,-1 1,1-1,-1 3,-19 31,21-34,-6 10,1 1,1 0,-6 23,9-32,0 1,1-1,-1 0,1 1,0-1,-1 1,2-1,-1 1,0-1,1 1,-1-1,1 0,0 1,0-1,0 0,1 0,-1 0,4 6,-4-8,0-1,0 1,0 0,0 0,0-1,0 1,0 0,1-1,-1 1,0-1,0 0,0 1,1-1,-1 0,0 0,0 0,1 1,-1-1,0-1,0 1,1 0,-1 0,0 0,0-1,1 1,-1 0,0-1,0 1,0-1,0 0,0 1,0-1,0 0,0 0,0 0,1-1,3-2,0-1,-1 1,1-1,-1 0,5-10,4-7,-2 0,0-1,-2-1,0 0,5-27,-11 38,0 0,-1-1,-1 1,0-1,-1 1,0-1,-1 0,-1 1,0-1,0 1,-6-16,7 28,1-1,-1 0,0 0,1 0,-1 1,0-1,0 0,0 1,0-1,0 1,-1-1,1 1,0-1,-1 1,1 0,-1 0,1-1,-1 1,1 1,-1-1,0 0,0 0,0 0,-2 0,2 1,0 1,0-1,0 1,0-1,0 1,-1 0,1 0,1 0,-1 0,0 0,0 0,0 0,0 1,1-1,-1 1,1-1,-1 1,1 0,0 0,-1-1,0 3,-9 12,2 1,-1 0,2 0,0 1,1 0,1 0,1 1,1 0,0 0,1 0,1 0,1 0,1 22,1-38,-1 1,0-1,1 1,0-1,0 1,0-1,0 0,0 1,1-1,0 0,-1 0,1 0,0 0,1-1,-1 1,0 0,1-1,3 3,-4-3,0-1,1 0,-1 0,1 0,-1 0,1 0,0 0,-1-1,1 1,0-1,-1 0,1 0,0 0,0 0,-1 0,1 0,0-1,-1 0,1 1,0-1,-1 0,1 0,-1 0,3-2,4-3,0 0,-1-1,1 1,-2-2,1 1,-1-1,0 0,-1 0,0-1,0 0,6-13,-4 5,0-1,-1 1,-1-1,-1-1,5-27,-10 40,1 1,-1-1,-1 0,1 1,-1-1,0 1,0-1,0 1,-1 0,0-1,0 1,-1 0,1 0,-1 1,0-1,0 0,-1 1,1 0,-1-1,0 2,0-1,0 0,-1 1,1 0,-1 0,0 0,0 0,0 1,0 0,0 0,-1 0,1 1,0 0,-1 0,1 0,-1 1,0-1,1 1,-1 1,1-1,-1 1,1 0,-7 2,1 0,1 1,0 1,1-1,-1 2,1-1,0 1,0 0,1 1,0 0,0 1,-8 10,4-4,1 2,0 0,1 0,1 0,-11 28,10-18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5T19:10:28.5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0,'5'0,"5"0,6 0,5 0,-1 4,0 2,-3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3.23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87 71,'-1'59,"3"66,-2-123,0 0,0 1,0-1,1 0,-1 0,1 0,0 0,0 0,-1 0,1 0,0 0,1 0,-1 0,0-1,0 1,1 0,-1-1,1 1,0-1,-1 0,4 3,-4-4,1 0,-1 1,1-1,-1 0,0 0,1 0,-1 0,1 0,-1 0,1 0,-1-1,1 1,-1 0,1-1,-1 1,0-1,1 0,-1 1,0-1,1 0,-1 0,0 0,0 0,0 0,0 0,0 0,0 0,0 0,0-1,0 1,0-3,9-13,-1-1,0-1,-2 1,0-1,-1 0,4-23,-9 36,-1 0,1 0,-1 0,0 0,0 0,0 0,-1 0,0 1,0-1,-1 0,1 0,-1 1,-6-11,7 14,0-1,-1 1,1 0,-1 0,0 0,1 0,-1 0,0 0,0 0,-1 1,1-1,0 1,0 0,-1-1,1 1,-1 0,1 0,-1 1,1-1,-1 0,0 1,1 0,-1-1,0 1,1 0,-1 1,0-1,1 0,-1 1,1-1,-1 1,-4 2,1-1,0 1,0 1,0-1,1 1,0 0,-1 0,1 1,1-1,-1 1,1 0,0 0,0 1,0-1,1 1,-1 0,-2 9,0 0,0 0,1 0,1 0,1 1,-3 28,5-31,-3 57,4-62,1 0,-1-1,1 1,1 0,-1-1,5 12,-5-17,-1-1,1 0,-1 0,1 0,-1 1,1-1,0 0,0 0,0 0,-1 0,1 0,0 0,0 0,0 0,1-1,-1 1,0 0,0 0,0-1,1 1,-1-1,0 1,3-1,-2 0,0 0,0 0,0 0,1-1,-1 1,0-1,0 0,0 1,0-1,0 0,-1 0,1 0,3-3,2-2,1 0,-2-1,1 0,-1 0,9-14,16-33,-20 29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4.15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1 149,'0'7,"0"-1,1 1,0 0,0-1,0 1,1-1,4 13,-5-18,0 1,0 0,0 0,0-1,0 1,1 0,-1-1,0 1,1-1,-1 0,1 1,-1-1,1 0,0 0,-1 0,1 0,0 0,0 0,0-1,0 1,0 0,0-1,0 0,0 1,0-1,0 0,0 0,0 0,0-1,2 1,-1-1,1 0,-1-1,1 1,-1-1,0 1,0-1,0 0,0 0,0-1,0 1,-1 0,1-1,-1 0,5-5,1-4,0-1,7-14,-14 26,4-10,2-1,-1 0,-1 0,5-14,-9 23,0 1,-1-1,1 0,0 0,-1 0,0 1,0-1,0 0,0 0,0 0,-1 0,1 1,-1-1,0 0,0 0,0 1,0-1,0 1,0-1,-3-3,3 5,0 0,1 0,-1 0,0 0,0 0,0 1,0-1,0 0,0 0,-1 1,1-1,0 0,0 1,0-1,-1 1,1 0,0-1,-1 1,1 0,0 0,0 0,-1 0,1 0,-2 0,0 1,1 0,0-1,-1 1,1 1,-1-1,1 0,0 1,0-1,0 1,0 0,-3 2,-1 4,0-1,0 1,0 0,1 0,-6 16,10-24,-10 28,-14 48,23-69,0 0,1 1,0-1,0 1,1-1,-1 1,2-1,-1 1,1-1,0 1,1-1,3 10,-5-15,1-1,-1 1,1 0,0-1,-1 1,1-1,0 0,0 1,0-1,0 0,0 0,0 1,0-1,1 0,-1 0,0 0,1 0,-1-1,0 1,1 0,-1 0,1-1,-1 1,1-1,0 1,-1-1,1 0,-1 0,1 0,0 0,-1 0,1 0,0 0,-1 0,1-1,-1 1,1-1,0 1,-1-1,1 1,-1-1,0 0,2-1,5-3,0 0,-1-1,0 0,0 0,0-1,6-8,-3 3,-1-1,0 0,0 0,-2-1,0 0,0-1,-1 1,-1-1,0-1,-1 1,-1 0,-1-1,2-27,-4 42,0-1,0 0,0 1,0-1,0 1,0-1,0 0,-1 1,1-1,-1 1,1-1,-1 1,1-1,-1 1,0-1,0 1,0 0,0-1,0 1,0 0,0 0,0 0,0 0,0 0,-1 0,1 0,0 0,-1 0,1 1,-1-1,-2 0,1 0,0 1,1 1,-1-1,1 0,-1 1,0-1,1 1,-1 0,1 0,-1 0,1 0,-1 0,1 0,0 1,0-1,0 1,0 0,-4 3,-7 11,0 1,1 0,1 1,0 0,2 1,-11 28,10-23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4.75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49 96,'0'2,"0"0,-1 0,1 0,-1 0,0 0,0 0,0 0,-2 3,-4 11,-6 32,-6 51,18-92,1-1,0 0,0 1,0-1,1 0,0 1,0-1,0 0,5 12,-5-15,0 0,1-1,-1 1,1-1,-1 1,1-1,0 0,-1 1,1-1,1 0,-1 0,0 0,0-1,1 1,-1 0,1-1,-1 0,1 1,0-1,-1 0,1 0,0-1,5 2,-5-2,0 0,0-1,0 1,1-1,-1 0,-1 0,1 0,0 0,0 0,0 0,-1-1,1 1,0-1,-1 0,1 0,-1 0,0 0,2-3,6-6,0-1,10-17,-15 22,5-8,-1 0,-1 0,0-1,-1 0,0 0,-2-1,0 1,0-1,-2 0,0-1,-1 1,-1 0,0-1,-3-25,2 41,0 0,-1 1,1-1,0 0,-1 0,1 0,-1 0,1 0,-1 1,0-1,0 0,0 0,0 1,0-1,0 1,0-1,-1 1,1-1,0 1,-1 0,1 0,-1 0,-2-2,2 3,0-1,0 1,0 0,0 0,0 0,0 0,0 0,0 0,0 1,0-1,0 1,0-1,1 1,-1 0,0 0,0 0,1 0,-1 0,0 0,1 0,-1 0,-2 3,-6 7,0 0,0 1,1 0,1 0,0 0,0 1,1 1,-8 22,7-13,0 1,2 0,1 1,-3 34,7-54,1 0,0 0,0 0,0 0,1 0,0 0,0 0,2 7,-3-11,1 0,-1 0,0-1,1 1,-1 0,1 0,-1-1,1 1,0 0,-1-1,1 1,0-1,-1 1,1-1,0 1,0-1,-1 1,1-1,0 0,0 1,1-1,-1 0,1 0,0 0,-1 0,1 0,0-1,-1 1,1-1,0 1,-1-1,1 0,-1 1,1-1,-1 0,1 0,1-1,3-3,0 0,0 0,0-1,4-5,3-7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5.68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211 110,'0'3,"-1"0,1 0,-1 0,0 0,0 0,0 0,-3 4,-6 21,10-25,0 0,0 0,0 1,1-1,-1 0,1 0,0 1,0-1,0 0,0 0,0 0,1 0,-1 0,1 0,0-1,4 6,-5-7,0 0,1 0,-1 1,0-2,1 1,-1 0,1 0,-1 0,1-1,-1 1,1 0,0-1,-1 0,1 1,0-1,0 0,-1 0,1 0,0 0,-1 0,1 0,0-1,-1 1,1 0,0-1,-1 1,1-1,-1 0,1 0,-1 1,1-1,-1 0,3-2,1-2,0 0,0 0,0 0,-1 0,0-1,0 0,0 0,3-6,-1-2,0 0,8-26,-13 37,0 0,-1-1,1 1,-1-1,1 1,-1-1,0 0,-1 1,1-1,0 1,-1-1,0 1,0 0,0-1,0 1,-1 0,1 0,-1 0,0-1,0 2,-4-6,4 6,0 0,0 1,0-1,-1 1,1-1,0 1,-1 0,1 0,-1 0,0 0,1 0,-1 1,1-1,-1 1,0 0,0 0,1 0,-1 0,0 0,1 1,-1-1,0 1,1-1,-1 1,0 0,1 0,-1 0,-3 3,0 0,0 0,0 0,1 0,-1 1,1 0,0 0,1 0,-1 1,1-1,0 1,0 0,1 1,-1-1,2 0,-1 1,1 0,-4 13,3-3,0 1,2-1,0 1,0 0,2 0,2 18,-3-33,0 0,1 0,-1-1,1 1,0 0,-1 0,1-1,0 1,1 0,-1-1,0 1,1-1,0 1,-1-1,1 0,0 0,0 0,3 2,-3-3,-1 0,1 0,0-1,1 1,-1-1,0 0,0 1,0-1,0 0,0 0,0 0,0-1,0 1,0 0,0-1,0 1,0-1,0 0,0 0,0 0,0 0,0 0,0 0,2-3,5-2,-1-1,0 0,-1-1,0 1,0-1,0-1,-1 1,-1-1,1 0,5-15,-6 12,0-1,0 0,-2 0,1 0,-2 0,0-1,1-23,-3 34,0 0,0-1,-1 1,1 0,-1-1,0 1,0 0,0 0,0-1,0 1,-1 0,0 0,1 0,-1 1,0-1,0 0,-1 1,1-1,0 1,-1 0,0 0,1 0,-1 0,-3-2,1 2,0 0,0 1,0-1,0 1,0 0,0 0,-1 1,1-1,0 1,0 1,-1-1,1 1,0-1,0 1,-6 2,-2 2,-1 1,0 0,1 1,1 1,-1 0,1 0,0 1,1 1,0 0,1 0,0 1,0 1,-13 20,17-20,-1 0,-8 26,8-12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6.39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57 13,'0'-1,"0"1,0-1,0 1,0-1,0 1,0 0,0-1,0 1,0-1,0 1,0-1,0 1,0 0,-1-1,1 1,0-1,0 1,0 0,-1-1,1 1,0 0,0-1,-1 1,1 0,0 0,-1-1,1 1,0 0,-1 0,1-1,0 1,-1 0,1 0,-1 0,1 0,-1 0,1 0,0-1,-1 1,1 0,-1 0,1 0,0 0,-1 0,1 1,-1-1,1 0,-1 0,1 0,0 0,-1 0,1 1,0-1,-1 0,1 0,-1 1,-1 0,0 0,0 0,0 1,0-1,0 0,1 1,-1-1,1 1,-3 3,0 4,0-1,1 1,1 0,0 0,0 0,0 1,1-1,1 0,0 0,0 1,0-1,1 0,1 1,0-1,0 0,0 0,6 12,-5-17,-1-1,0 1,1-1,-1 1,1-1,0 0,0 0,0-1,0 1,1-1,-1 1,1-1,0 0,-1 0,8 2,-9-3,1-1,0 1,-1-1,1 0,0 1,0-1,-1-1,1 1,0 0,-1 0,1-1,0 0,-1 1,1-1,0 0,-1-1,0 1,1 0,-1-1,0 1,1-1,-1 1,0-1,3-4,1-1,0-1,-1 1,0-1,0-1,-1 1,0-1,-1 0,1 0,1-9,-4 14,0-1,0 0,0 1,0-1,-1 1,0-1,0 0,0 1,-1-1,1 0,-1 1,0-1,0 1,-1-1,0 1,1-1,-1 1,-1 0,1 0,-4-5,5 8,-1-1,0 0,1 1,-1-1,0 1,0 0,0-1,0 1,0 0,0 0,0 0,0 0,0 1,-1-1,1 1,0-1,-1 1,1 0,-3 0,2 0,-1 1,1-1,0 1,0 0,0 0,0 1,0-1,1 1,-1-1,0 1,0 0,-3 3,0 0,1 1,0 0,0 0,0 0,1 0,0 1,0 0,1 0,-1 0,-3 14,4-5,0 1,1-1,0 25,2-32,1 0,-1 1,2-1,-1 0,1 0,1 0,5 14,-7-21,-1-1,1 1,0-1,0 0,-1 1,1-1,0 0,0 1,0-1,1 0,-1 0,0 0,0 0,0 0,1-1,-1 1,3 1,-3-2,0 0,0 0,0 1,0-2,0 1,0 0,0 0,0 0,0 0,0-1,0 1,0 0,0-1,0 1,0-1,0 1,0-1,-1 1,1-1,1-1,1 0,-1-1,1 0,-1 0,0 0,0 0,0 0,-1-1,1 1,-1 0,0-1,0 1,0-1,1-6,-2-1,0-1,-1 1,-1-1,-3-13,3 14,-3-14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7.18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51 120,'0'7,"-1"1,0 0,0 0,-1 0,0-1,0 1,0-1,-1 0,-1 1,1-1,-6 8,5-8,1 0,0 1,0-1,1 1,-2 14,3-20,1 1,0-1,0 0,0 1,0-1,0 0,1 0,-1 1,1-1,1 4,-1-5,-1 0,1 0,-1 0,1 0,0 0,0 0,-1-1,1 1,0 0,0-1,0 1,0 0,0-1,0 1,0-1,0 0,0 1,0-1,0 0,0 1,0-1,0 0,2 0,2 0,-1-1,0 0,0 0,0 0,0 0,0 0,0-1,0 0,-1 1,1-2,0 1,-1 0,0-1,4-3,8-7,21-25,-32 33,3-3,0 0,-1-1,1 1,-2-2,1 1,-1 0,-1-1,0 0,0 0,-1-1,3-10,-6 19,0 1,0 0,0 0,0-1,0 1,0 0,0-1,0 1,0 0,0 0,-1-1,1 1,0 0,-1 0,1 0,-1 0,0-1,1 1,-1 0,0 0,0 0,1 0,-1 1,0-1,0 0,0 0,0 0,0 1,0-1,-1 0,1 1,0-1,0 1,0-1,0 1,-1 0,1 0,0-1,0 1,-1 0,1 0,0 0,-1 0,1 1,0-1,0 0,-1 0,1 1,0-1,0 1,0-1,0 1,-1-1,1 1,0 0,0-1,0 1,0 0,0 0,-1 2,-9 8,0 0,0 1,1 0,1 1,0 0,-12 24,16-27,1 1,0-1,1 1,0 0,0-1,1 1,1 1,0-1,1 0,0 15,0-24,1 0,-1 0,0-1,0 1,1 0,-1 0,1 0,0-1,-1 1,1 0,0 0,0-1,0 1,0-1,0 1,2 1,-2-3,0 1,0 0,0-1,0 1,0-1,0 1,0-1,1 0,-1 0,0 1,0-1,0 0,1 0,-1 0,0 0,0 0,0 0,3-1,0 0,1-1,-1 0,1 0,-1 0,0-1,0 1,0-1,0 0,-1 0,7-7,6-9,-2-1,0 0,-2-1,0 0,-1-1,-1-1,-1 0,-1 0,5-28,-12 47,0 0,-1 0,1 0,-1-1,0 1,0 0,-1 0,1-1,-1 1,0 0,0 0,0 0,-1 0,-2-5,3 7,0 1,0-1,0 0,0 1,-1-1,1 1,-1 0,1-1,-1 1,0 0,1 0,-1 0,0 0,0 0,0 1,0-1,0 0,0 1,1-1,-1 1,0 0,0 0,-1 0,1 0,0 0,0 0,0 0,0 1,1-1,-1 1,-4 1,-4 2,0 0,1 1,-1 0,1 1,0 0,1 0,0 1,0 0,-9 11,3-3,0 1,2 1,-19 32,18-24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8T03:59:47.96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107 40,'-3'2,"1"0,-1-1,1 1,0 0,0 0,-1 0,2 1,-1-1,0 0,0 1,1-1,-3 5,0-1,-3 5,1 0,1 0,-1 1,2 0,-1-1,2 1,0 1,0-1,1 0,0 1,1 19,1-24,0 1,1-1,0 0,0 0,1 1,0-1,1-1,-1 1,2 0,-1-1,1 1,0-1,0 0,1 0,0-1,0 1,1-1,11 10,-14-14,0 1,0-1,1 0,-1 0,1 0,0 0,0-1,-1 1,1-1,0 0,0 0,0-1,0 1,1-1,-1 0,0 0,0 0,0-1,0 1,0-1,0 0,0 0,0 0,0-1,-1 1,1-1,4-3,-1 1,0-1,-1 0,1-1,-1 0,0 0,-1 0,1-1,-1 0,-1 0,1 0,-1 0,4-10,1-5,-1-1,-1 1,4-26,-9 39,-1 1,0-1,-1 0,1 1,-2-1,1 0,-1 1,-1-1,1 1,-1-1,-6-13,5 17,0 0,0 0,-1 0,0 0,0 1,0-1,0 1,-1 0,0 0,0 1,0 0,0 0,0 0,-1 0,-5-1,6 1,-1 2,1-1,0 0,-1 1,0 0,1 0,-1 1,0 0,1 0,-1 0,0 1,1-1,-1 1,1 1,-10 2,8 0,0 0,0 1,1 0,-1 0,1 0,0 1,1 0,0 0,-1 1,2-1,-1 1,1 0,-5 11,-1 5,1-1,1 1,-6 29,11-40,1-1,0 0,1 1,0-1,1 0,0 1,4 20,-3-28,-1 0,1 0,1 0,-1-1,1 1,-1 0,1-1,0 1,0-1,1 0,-1 0,0 0,1 0,0 0,0 0,0-1,0 1,0-1,1 0,-1 0,1 0,-1-1,1 1,0-1,6 2,-7-2,0-1,0 0,0 0,0 0,0 0,-1 0,1-1,0 1,0-1,0 0,0 0,0 0,-1 0,1 0,0-1,-1 1,1-1,-1 0,0 1,0-1,1 0,-1 0,0-1,2-3,5-5,-1-1,0-1,9-21,-14 27,5-8,0 0,-1-1,-1 0,0-1,-2 1,1-1,2-26,-7 41,0 0,0 0,0 0,0 1,-1-1,1 0,0 0,-1 0,0 0,1 1,-1-1,0 0,0 0,0 1,0-1,0 1,0-1,0 1,0-1,-1 1,-1-2,2 3,0-1,-1 1,1-1,0 1,0 0,0 0,-1 0,1 0,0 0,0 0,0 0,-1 0,1 0,0 0,0 1,0-1,0 0,-1 1,1-1,0 1,0 0,0-1,0 1,0 0,0-1,0 1,0 0,1 0,-1 0,0 0,0 0,1 0,-2 2,-2 4,0 0,1 1,-1-1,2 1,-1 0,1 0,0 0,1 0,0 1,-1 12,1 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47.29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1.02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38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5T19:08:50.86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988 136,'0'-1,"0"0,-1-1,1 1,-1 0,0 0,1 0,-1 0,0 0,0 0,1 0,-1 0,0 0,0 0,0 0,0 0,0 1,0-1,0 0,-1 1,1-1,0 1,-29-14,26 13,-6-3,0 1,0 0,0 1,0 0,0 1,-1 0,1 0,-1 1,1 0,-10 2,4 1,-1 1,1 1,1 0,-1 1,1 0,-8 5,-4 1,22-10,-1 0,0 0,0 1,1 0,0 0,-1 0,1 1,1 0,-1 0,-4 4,8-7,1 0,-1 0,0 0,1 0,-1-1,1 1,-1 0,1 0,0 0,-1 0,1 1,0-1,0 0,0 0,-1 0,1 0,0 0,0 0,1 0,-1 0,0 0,0 0,0 0,1 0,-1 0,1 0,-1 0,1 1,1 0,-1 0,1 0,0-1,-1 1,1-1,0 1,0-1,0 0,0 1,0-1,1 0,5 2,-1 0,1 0,0-1,-1 0,1-1,0 1,2-2,-1 0,0-1,0 0,0 0,0-1,0-1,0 0,0 0,-1 0,1-1,-1 0,7-5,-10 6,-1 0,0-1,1 0,-1 1,0-1,-1 0,1-1,-1 1,3-4,-5 5,1 0,-1 0,0 0,0 0,0 0,0 0,-1 0,1 0,-1 0,1-1,-1 1,0 0,-1 0,1 0,0-1,-2-1,1 0,-1 1,1 0,-1-1,0 1,-1 0,1 1,-1-1,0 0,0 1,0-1,0 1,-1 0,1 0,-1 0,0 1,1-1,-1 1,0 0,-1 0,1 0,0 1,-1-1,1 1,-1 0,-1 0,-16-2,1 0,-1 1,0 1,-15 2,36-1,-11 1,0 0,0 0,1 1,-1 1,1 0,0 0,0 1,-9 5,16-7,-1 0,1 0,0 1,0 0,-1 0,2 0,-1 0,0 1,1-1,-1 1,1 0,0 0,1 0,-1 1,1-1,-1 1,1-1,1 1,-1 0,1-1,-1 5,1-7,1 0,0 1,0-1,0 0,0 1,0-1,1 0,-1 0,1 1,-1-1,1 0,0 0,0 0,0 0,0 0,0 0,0 0,1 0,-1 0,2 1,0 0,0-1,0 1,0-1,0 0,1 0,-1 0,0-1,1 1,3 0,7 2,0-1,1 0,-1-1,0-1,9 0,-7-1,0 0,0-2,0 0,0 0,0-1,0-1,-1-1,0-1,0 0,0 0,-1-1,0-1,3-3,-15 10,0 0,0-1,0 1,0-1,0 0,-1 0,1 1,0-1,-1 0,0 0,1-1,-1 1,0 0,0 0,0-1,0 1,0 0,-1-1,1 1,-1-1,0 1,0-1,0 1,0-1,0 1,0-2,-1 1,0-1,0 1,-1 0,1-1,-1 1,0 0,0 0,0 0,0 0,0 0,-1 1,1-1,-1 1,0-1,0 1,1 0,-2 0,0 0,-9-6,-1 2,-1 0,1 0,-1 1,0 1,-1 1,1 0,0 1,-1 0,0 1,0 1,-7 0,0 2,1 0,-1 1,1 1,-1 2,1 0,-6 3,6 0,-1 1,1 0,1 2,0 0,1 2,0 0,1 1,-5 6,21-18,0 0,1 0,0 0,-1 0,1 0,0 0,0 1,1-1,-1 1,1-1,0 1,0 0,0-1,0 1,0 1,1-2,0-1,1 0,-1 1,0-1,1 0,-1 0,1 1,0-1,0 0,0 0,0 0,0 0,0 0,1 0,-1 0,0 0,1 0,0-1,-1 1,1-1,0 1,0-1,0 0,0 1,0-1,11 6,1-1,0 0,0-1,0-1,0 0,1-1,0 0,0-1,-1-1,8 0,6-1,-1-2,0 0,0-2,0 0,8-4,-34 7,20-4,0-1,-1-1,4-3,-20 9,0-1,0 0,0 0,0-1,0 1,-1-1,1 0,-1 0,1 0,-1 0,0 0,0-1,-1 1,1-1,-1 0,0 0,0 0,1-1,-3 4,0 0,1-1,-1 1,0 0,0-1,0 1,1-1,-1 1,-1 0,1-1,0 1,0 0,0-1,-1 1,1 0,-1-1,1 1,-1 0,0 0,1 0,-1-1,0 1,-1-1,1 0,-1 1,0-1,0 1,0-1,0 1,-1 0,1 0,0 0,0 0,-1 0,1 0,-10-2,0 1,0 0,0 1,-10 0,16 1,-22-1,-1 2,0 1,0 2,1 0,0 2,0 1,0 1,1 2,0 1,1 0,0 2,1 2,0 0,1 1,19-12,0 0,0 1,0-1,0 1,1 0,0 0,-3 6,6-10,0 0,1 0,-1 0,1 0,-1 0,1 0,-1 0,1 0,-1 0,1 0,0 1,0-1,0 0,-1 0,1 1,0-1,1 0,-1 0,0 0,0 1,0-1,1 0,-1 0,1 0,-1 0,1 0,-1 0,1 1,-1-1,1 0,0-1,0 1,0 0,-1 0,1 0,0 0,0-1,0 1,0 0,0-1,1 1,-1-1,0 1,0-1,0 1,7 1,0 1,0-1,1 0,-1-1,1 0,-1 0,1-1,-1 0,0-1,7 0,2-2,1 0,-1-2,0 0,11-4,-5 0,-1-1,0-1,0-1,-1 0,-1-2,0-1,3-3,-20 15,0 0,0 0,0-1,0 1,-1-1,1 0,-1 0,0 1,0-2,0 1,-1 0,1 0,-1 0,0-1,0 0,-1 2,0 0,0 0,0 0,-1 0,1 0,-1 0,1 1,-1-1,0 0,0 0,0 1,0-1,-1 1,1-1,-1 1,1-1,-1 1,0 0,0 0,0 0,0 0,-1 0,-1-1,-6-4,-1 1,1 1,-1 0,0 0,0 1,0 0,-1 1,0 1,1 0,-1 0,0 1,0 0,0 1,0 1,0 0,1 0,-2 2,-2-1,0 2,1 0,-1 0,1 1,0 1,1 1,0 0,0 0,0 1,1 1,0 0,0 1,-3 4,8-6,0 0,0 0,0 1,1 0,-3 5,8-12,0-1,0 1,0 0,1-1,-1 1,0 0,1 0,-1-1,1 1,0 0,-1 0,1 0,0 0,0 0,0-1,1 1,-1 0,0 0,1 0,-1 0,1-1,-1 1,1 0,0-1,0 1,0 0,0-1,0 1,0-1,0 1,1-1,-1 0,0 1,1-1,0 0,4 3,0-1,0 0,0-1,0 0,0 0,1 0,-1 0,0-1,1 0,-1-1,4 1,11-1,0-1,-1 0,1-2,7-1,0-1,0-2,0 0,-1-2,-1-1,1-2,-2 0,1-2,2-2,-25 13,1 1,-1-1,1 0,-1 0,0 0,0 0,-1 0,1 0,-1-1,1 0,-1 1,0-1,0 0,0-2,-2 4,1 0,-1 0,1-1,-1 1,0 0,0 0,0 0,-1 0,1 0,0-1,-1 1,1 0,-1 0,0 0,1 0,-1 0,0 0,-1 0,1 1,0-1,0 0,-1 0,1 1,-1-1,1 1,-1-1,0 1,1 0,-2-1,-5-2,0-1,0 1,0 1,-1-1,1 2,-1-1,0 1,0 0,0 1,0 0,0 1,0-1,0 2,-5 0,-6 1,-1 1,1 1,0 0,0 2,-17 7,23-8,1 1,-1 1,1 0,0 0,1 2,0-1,0 2,1 0,0 0,0 1,-8 11,19-21,-1-1,0 1,1 0,-1-1,1 1,-1 0,1 0,-1-1,1 1,-1 0,1 0,0 0,0 0,-1 0,1-1,0 1,0 0,0 0,0 0,0 0,0 0,0 0,0 0,0 0,1 0,-1-1,0 1,0 0,1 0,-1 0,1 0,-1-1,1 1,-1 0,1 0,-1-1,1 1,0 0,-1-1,1 1,0-1,0 1,-1-1,1 1,0-1,0 0,0 1,0-1,0 0,0 1,6 1,0-1,0 0,1 0,-1 0,7-1,-14 0,27 0,0-2,-1-1,1 0,-1-2,1-2,6-2,5-4,-1-1,-1-2,0-1,-2-2,-25 14,-1 0,-1-1,1 0,-1 0,6-5,-12 9,1 1,-1-1,0 0,0 1,0-1,0 0,0 0,0 0,0 0,0 0,-1 0,1 0,-1-1,0 1,0 1,0 0,0 0,0-1,-1 1,1 0,0 0,-1 0,1 0,-1-1,1 1,-1 0,0 0,1 0,-1 0,0 0,0 0,0 0,0 1,0-1,0 0,0 0,0 1,0-1,-4-2,0 0,-1 1,1 0,-1 0,1 0,-1 1,0 0,0 0,1 0,-1 1,-3 0,-65 3,8 7,0 2,1 3,1 3,-59 26,122-44,-48 22,45-20,0 0,1 0,0 0,-1 1,1 0,0-1,0 1,0 0,1 1,-1-1,0 2,2-4,1 0,0 0,-1-1,1 1,0 0,0 0,-1 0,1 0,0-1,0 1,0 0,0 0,0 0,1 0,-1-1,0 1,0 0,0 0,1 0,-1-1,0 1,1 0,-1 0,1-1,-1 1,1 0,-1-1,1 1,-1 0,1-1,0 1,-1-1,1 1,0-1,-1 1,1-1,0 0,0 1,31 11,-6-6,0-1,0-1,1-1,-1-2,1 0,3-3,57-4,16-7,-96 12,125-20,-1-6,79-28,-204 53,0 0,-1-1,1 1,-1-1,0 0,4-3,-8 5,0 1,-1-1,1 1,0-1,-1 1,1-1,-1 1,1-1,-1 0,1 1,-1-1,0 0,1 0,-1 1,0-1,1 0,-1 0,0 1,0-1,0 0,0 0,0 0,-1 0,1 0,0 0,-1 0,0 1,1-1,-1 0,1 0,-1 1,0-1,1 0,-1 1,0-1,0 0,0 1,0-1,1 1,-1 0,0-1,0 1,0 0,-1-1,-18-6,0 2,-1 0,1 0,-18 0,-87-3,97 7,-266-3,220 7,0 3,-71 17,133-21,1 0,0 1,0 1,0 0,0 1,1-1,-1 2,10-5,0-1,0 1,0 0,0-1,0 1,0 0,0 0,1 0,-1 0,0 0,0 0,1 0,-1 0,1 0,-1 1,1-2,0 1,0-1,0 1,0-1,0 1,0-1,0 1,0-1,0 0,0 1,0-1,1 1,-1-1,0 1,0-1,1 1,-1-1,0 0,0 1,1-1,-1 0,0 1,1-1,-1 0,1 1,2 1,0-1,1 1,-1 0,1-1,-1 0,1 0,-1 0,4 0,53 6,-1-3,1-2,12-4,-3 1,1159-46,-950 35,-278 12,0 1,0-1,0 0,0 0,0 0,0 0,0 0,0 0,0 0,0 0,0 0,0 0,0 0,0 0,0 0,0 0,0 0,0 0,0 0,0 1,0-1,0 0,0 0,0 0,0 0,1 0,-1 0,0 0,0 0,0 0,0 0,0 0,0 0,0 0,0 0,0 0,0 0,0 0,0 0,0 0,0 0,-9 3,-19 4,-202 19,99-13,-372 41,493-53,2 0,0 0,0 0,0 1,0 0,1 0,-8 3,13-1,7-2,11-1,41-7,-1-3,44-12,3-1,473-76,-484 86,0 4,83 4,-200 6,1 2,0 1,-12 4,-21 5,-673 104,367-65,327-47,26-3,20-3,23-2,454-61,272-28,-750 90,-4 0,1 1,-1-1,1 1,0 0,-1 1,1-1,-1 1,2 0,-7-1,0 0,0 0,0 0,1 1,-1-1,0 0,0 0,0 0,0 0,0 0,0 0,0 0,1 0,-1 1,0-1,0 0,0 0,0 0,0 0,0 0,0 1,0-1,0 0,0 0,0 0,0 0,0 0,0 1,0-1,0 0,0 0,0 0,0 0,0 1,0-1,0 0,0 0,0 0,0 0,0 0,-1 0,1 1,0-1,0 0,0 0,0 0,0 0,0 0,0 0,-1 0,1 1,0-1,0 0,0 0,0 0,0 0,0 0,-1 0,1 0,0 0,0 0,0 0,0 0,-1 0,1 0,0 0,0 0,0 0,0 0,-1 0,-13 5,-195 48,-125 12,184-38,78-13,-356 73,414-83,18-5,23-5,677-136,-377 79,-255 51,-41 8,0-2,-1-1,9-4,-32 8,-21 5,-25 7,-546 127,296-75,239-48,45-10,31-7,365-81,81-14,-441 93,111-16,-142 22,0 0,0 1,0-1,0 0,0 0,0 0,0 0,0 0,0 0,0 0,0 0,0 0,0 0,0 0,1 1,-1-1,0 0,0 0,0 0,0 0,0 0,0 0,0 0,0 0,0 0,0 0,0 0,0 0,0 0,0 0,0 0,0 1,0-1,1 0,-1 0,0 0,0 0,0 0,0 0,0 0,0 0,0 0,0 0,0 0,0 0,1 0,-1 0,0 0,0 0,0 0,0 0,0 0,0-1,0 1,0 0,0 0,0 0,0 0,0 0,0 0,1 0,-1 0,0 0,-9 6,-17 6,-36 11,0-1,-22 2,-134 26,76-19,-219 52,349-80,2-1,0 1,0-1,1 2,0-1,0 1,-6 4,9-2,10-2,13-3,24-5,0-1,-1-2,0-2,20-8,26-6,509-125,-574 143,-7 1,0 1,0 0,1 1,1 0,-64 21,-171 33,62-16,73-16,-195 55,260-70,0 2,0 0,1 2,-3 1,8 2,13-11,-1-1,1 0,0 0,0 1,0-1,0 0,0 0,1 1,-1-1,0 0,0 0,0 1,0-1,0 0,0 0,0 0,0 1,0-1,1 0,-1 0,0 0,0 1,0-1,0 0,1 0,-1 0,0 0,0 1,1-1,-1 0,0 0,0 0,0 0,1 0,-1 0,0 0,4 1,-1 0,1 0,0-1,-1 1,1-1,0 0,1 0,58-7,-1-3,-1-2,0-3,13-8,29-5,317-97,-399 116,-15 6,-11 3,-67 21,2 3,-9 7,4-2,58-23,7-3,1 1,-1-1,1 2,0-1,0 1,-5 5,18-8,8-4,247-64,-201 52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86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5.20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2:17.2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 1,'-4'0,"-2"4,5 2,7-1,2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47.29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1.02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38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86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5.20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4:20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 94,'0'-4,"0"-6,0-6,0-4,0-3,0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4:44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0,'4'0,"6"0,6 0,4 0,3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59:37.076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4:46.7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0,'0'5,"0"-4,0-1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47.29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1.02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38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86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5.20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5:43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50,'-2'0,"-1"-1,0 1,1-1,-1 1,1-1,-1 0,1 0,-2-1,-1-4,17 0,40-6,39-3,-82 14,0 0,1 0,-1 1,1 0,0 0,6 2,-13-1,0 0,0 0,0-1,-1 2,1-1,0 0,-1 0,1 1,-1 0,0-1,1 1,-1 0,0 0,0 0,0 0,0 1,0-1,-1 0,1 1,-1 0,0-1,1 1,0 2,1 10,0 0,-1 1,0-1,-1 1,-1 0,0-1,-2 1,0 1,-1 33,2 3,-2 107,7 1,-1-136,1 0,1 0,8 21,-5-18,-2 0,3 21,-8-46,-1 0,0 0,1 0,-1 0,0-1,0 1,0 0,-1 0,1 0,-1 0,0 0,0-1,0 1,0 0,0-1,0 1,-1-1,1 1,-1-1,0 0,1 1,-1-1,0 0,0 0,-1 0,1-1,0 1,-1 0,1-1,-1 0,1 1,-1-1,0 0,-2 0,-48 18,-1-2,-14 0,-9 3,61-17,5-2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47.29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1.02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38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59:38.15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86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5.20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6:49.9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105 54,'0'-2,"0"-2,-1 0,1 0,1 0,-1 0,1 0,-1 0,1 0,0 0,0 1,1-1,-1 0,1 0,-8 17,0 1,1 0,0 0,1 0,1 0,0 1,1-1,0 13,-1 36,5 34,0-21,0 7,-1-18,-5 50,-1-97,5-18,0 0,0 0,-1 0,1 0,0 0,0 0,-1 0,1 0,0 0,0 0,-1 0,1 0,0 0,0 0,-1 0,1 0,0 0,0 0,-1 0,1-1,0 1,0 0,0 0,-1 0,1 0,0-1,0 1,0 0,0 0,0 0,-1-1,1 1,0 0,0 0,0-1,0 1,-14-32,3-2,0 0,3 0,0-1,3 0,0 0,2-20,3 54,0 0,-1-1,1 1,0 0,0 0,0-1,1 1,-1 0,0 0,0 0,1-1,-1 1,1 0,-1 0,1-1,6 13,5 32,-8 1,-2 22,-2-36,2 1,1-1,1 0,3 10,-6-38,0 1,-1-1,1 1,0-1,0 1,0-1,1 0,-1 1,0-1,1 0,0 0,-1 0,1 0,0-1,0 1,0 0,1 0,-2-2,1 1,-1-1,1 1,-1-1,1 0,-1 0,1 0,-1 0,0 0,1 0,-1 0,1 0,-1-1,1 1,-1 0,1-1,-1 1,0-1,1 0,-1 1,0-1,0 0,0 0,1 0,-1 0,0 0,0 0,0 0,0 0,-1-1,1 1,7-8,-1-1,0 0,-1-1,0 1,-1-1,2-7,23-68,-20 50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7:17.2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1,'4'0,"2"0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7:17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7:17.9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0,'0'5,"0"5,0 5,0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7:18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1,'-4'0,"-6"0,-1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0:57:19.2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11,'0'-5,"0"-1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47.29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1.025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59:38.488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38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4.863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20:47:55.209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8T11:00:20.3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10,'4'0,"7"0,0-4,-1-2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7T19:59:38.900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85749-A843-4F7A-AF69-BE9C24FF3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92B197-0AE1-4EFD-9D90-1AF1E790F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FC8722-C4F0-4DEC-8F03-5FF9F8C4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011DC9-C8CD-4BC9-AB84-B493AB63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A934D2-5ED5-4C52-B551-C603BCA2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23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464DBB-7A25-4B5B-8CEA-DC6834EE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1B8FB3-19C0-44CF-9FAE-1A88B21F9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627A17-4BD9-4887-95C2-37EE9193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C3E692-6EFC-4BD1-BF28-6B4ACDEF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BDD01F-FB45-4E2E-91C9-00268BA3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AFF574-7963-475B-B66D-168B960E2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FFFAAC-C9EE-4CF3-98CD-6BC7BA596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FE942E-7DA9-40DD-BA9E-5A540E2C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8A3AFB-5827-4009-AD6B-3704B2FF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997253-B29B-4AC0-8AAA-59B1EC0E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24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CA7F8-8989-4C89-A8A7-85BA14C1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BA9EF7-A3B9-4F4A-BFCF-FB853AA9E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9CCEF9-6C16-4D3D-9461-FAB6B989D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B317F8-84A6-419B-ABA6-EA419452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4F858A-668A-4886-B203-96716DE4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52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952E5-07C6-4B48-8EF8-22AF3A8F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B98D18-C7D6-4E0E-A8B3-5190BEAB8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43D535-2F5E-4A34-BFEE-EFB2755A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7D26C9-6521-4C64-A708-C8A74C5AA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2414D-330F-4E47-BB2B-0403FC27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96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0761-05A2-4E66-BDC6-D0073540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E2792C-7250-4C59-8B14-C43A0750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0C1260-0179-4A1A-BD98-A146FD08F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2D7D8A-6EB6-4A59-90E9-9AE602B8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9F5EA2-1229-429B-9602-09663840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1D4507-39F1-459F-B5CB-39DB4628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59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B154A-D70C-4836-BCB1-82088361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CEA564-3F52-4685-9CDE-8174A339E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C7A380-33FE-4F94-B9F3-601118DE7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485A51-DE81-4CBC-BFDF-7050EC60B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5AAC9C2-6E01-4D56-AC3C-5DAA8DD6B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8ECC9A8-2AAC-4715-8162-4F93570A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4907890-E782-43A1-BECA-E775E9C2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AD228-6029-470E-8BA3-22680D43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44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2B8AB-AF43-444A-A844-8E93FA47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5604628-473F-4AC8-98AC-ECC4BA87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D39029-9E44-44CF-9242-187F0A46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68C233-FBBD-4B82-BBF3-C42B28CD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82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A3DFDB-3746-4D5F-861C-EB80A12A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206722-5437-4413-8825-2097A313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F38FA6-38D4-4BEC-B299-E8988843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64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4749F-1112-403D-8B70-BA53B05B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865D0A-6F25-447F-9AB0-1B8E99C62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20236D-E20C-4C33-8977-9CB0B7362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D7B340-86B2-42EC-99F7-31B444FB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5C9011-D218-4C6D-96EF-C2CA9026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284846-6526-422A-AB4E-D03AE31B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51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831E0-74FD-4EB7-A341-57B3709C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CEE19E-233A-4114-8B4F-18568B81D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D3A1BB-6F4A-4E0F-B5B3-C2D375EBD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E84CB4-36AF-4FA7-ABE2-634AACA6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1EF0CA-017E-495A-AC1B-234873B7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0895AE-EA4A-4D96-9E4C-52BEFCA2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46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FACC6-045B-4718-8715-B41658AA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5CE99A-158E-4D17-820E-3A5DCF230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3DE47-9BA1-4F37-A34F-EEFC5AF69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B977E-0AFF-44B3-8A1F-0FC4AAE155FD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4493D1-29BD-4AD1-ACD5-9485FB790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DC276D-AC4C-4A7A-82F5-247EED2AD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7F662-5961-4F27-8E43-99A928B9E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88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60" Type="http://schemas.openxmlformats.org/officeDocument/2006/relationships/customXml" Target="../ink/ink23.xml"/><Relationship Id="rId265" Type="http://schemas.openxmlformats.org/officeDocument/2006/relationships/image" Target="../media/image197.png"/><Relationship Id="rId50" Type="http://schemas.openxmlformats.org/officeDocument/2006/relationships/image" Target="../media/image5210.png"/><Relationship Id="rId409" Type="http://schemas.openxmlformats.org/officeDocument/2006/relationships/image" Target="../media/image34.png"/><Relationship Id="rId404" Type="http://schemas.openxmlformats.org/officeDocument/2006/relationships/customXml" Target="../ink/ink27.xml"/><Relationship Id="rId412" Type="http://schemas.openxmlformats.org/officeDocument/2006/relationships/customXml" Target="../ink/ink31.xml"/><Relationship Id="rId417" Type="http://schemas.openxmlformats.org/officeDocument/2006/relationships/image" Target="../media/image38.png"/><Relationship Id="rId420" Type="http://schemas.openxmlformats.org/officeDocument/2006/relationships/customXml" Target="../ink/ink35.xml"/><Relationship Id="rId425" Type="http://schemas.openxmlformats.org/officeDocument/2006/relationships/image" Target="../media/image42.png"/><Relationship Id="rId433" Type="http://schemas.openxmlformats.org/officeDocument/2006/relationships/image" Target="../media/image46.png"/><Relationship Id="rId438" Type="http://schemas.openxmlformats.org/officeDocument/2006/relationships/customXml" Target="../ink/ink44.xml"/><Relationship Id="rId2" Type="http://schemas.openxmlformats.org/officeDocument/2006/relationships/image" Target="../media/image28.png"/><Relationship Id="rId268" Type="http://schemas.openxmlformats.org/officeDocument/2006/relationships/customXml" Target="../ink/ink25.xml"/><Relationship Id="rId441" Type="http://schemas.openxmlformats.org/officeDocument/2006/relationships/image" Target="../media/image53.png"/><Relationship Id="rId53" Type="http://schemas.openxmlformats.org/officeDocument/2006/relationships/customXml" Target="../ink/ink22.xml"/><Relationship Id="rId402" Type="http://schemas.openxmlformats.org/officeDocument/2006/relationships/customXml" Target="../ink/ink26.xml"/><Relationship Id="rId407" Type="http://schemas.openxmlformats.org/officeDocument/2006/relationships/image" Target="../media/image33.png"/><Relationship Id="rId415" Type="http://schemas.openxmlformats.org/officeDocument/2006/relationships/image" Target="../media/image37.png"/><Relationship Id="rId423" Type="http://schemas.openxmlformats.org/officeDocument/2006/relationships/image" Target="../media/image41.png"/><Relationship Id="rId428" Type="http://schemas.openxmlformats.org/officeDocument/2006/relationships/customXml" Target="../ink/ink39.xml"/><Relationship Id="rId436" Type="http://schemas.openxmlformats.org/officeDocument/2006/relationships/customXml" Target="../ink/ink43.xml"/><Relationship Id="rId266" Type="http://schemas.openxmlformats.org/officeDocument/2006/relationships/customXml" Target="../ink/ink24.xml"/><Relationship Id="rId410" Type="http://schemas.openxmlformats.org/officeDocument/2006/relationships/customXml" Target="../ink/ink30.xml"/><Relationship Id="rId431" Type="http://schemas.openxmlformats.org/officeDocument/2006/relationships/image" Target="../media/image45.png"/><Relationship Id="rId48" Type="http://schemas.openxmlformats.org/officeDocument/2006/relationships/image" Target="../media/image5110.png"/><Relationship Id="rId401" Type="http://schemas.openxmlformats.org/officeDocument/2006/relationships/image" Target="../media/image265.png"/><Relationship Id="rId414" Type="http://schemas.openxmlformats.org/officeDocument/2006/relationships/customXml" Target="../ink/ink32.xml"/><Relationship Id="rId422" Type="http://schemas.openxmlformats.org/officeDocument/2006/relationships/customXml" Target="../ink/ink36.xml"/><Relationship Id="rId427" Type="http://schemas.openxmlformats.org/officeDocument/2006/relationships/image" Target="../media/image43.png"/><Relationship Id="rId430" Type="http://schemas.openxmlformats.org/officeDocument/2006/relationships/customXml" Target="../ink/ink40.xml"/><Relationship Id="rId435" Type="http://schemas.openxmlformats.org/officeDocument/2006/relationships/image" Target="../media/image47.png"/><Relationship Id="rId443" Type="http://schemas.openxmlformats.org/officeDocument/2006/relationships/image" Target="../media/image54.png"/><Relationship Id="rId51" Type="http://schemas.openxmlformats.org/officeDocument/2006/relationships/customXml" Target="../ink/ink21.xml"/><Relationship Id="rId405" Type="http://schemas.openxmlformats.org/officeDocument/2006/relationships/image" Target="../media/image32.png"/><Relationship Id="rId413" Type="http://schemas.openxmlformats.org/officeDocument/2006/relationships/image" Target="../media/image36.png"/><Relationship Id="rId418" Type="http://schemas.openxmlformats.org/officeDocument/2006/relationships/customXml" Target="../ink/ink34.xml"/><Relationship Id="rId426" Type="http://schemas.openxmlformats.org/officeDocument/2006/relationships/customXml" Target="../ink/ink38.xml"/><Relationship Id="rId439" Type="http://schemas.openxmlformats.org/officeDocument/2006/relationships/image" Target="../media/image52.png"/><Relationship Id="rId3" Type="http://schemas.openxmlformats.org/officeDocument/2006/relationships/customXml" Target="../ink/ink19.xml"/><Relationship Id="rId421" Type="http://schemas.openxmlformats.org/officeDocument/2006/relationships/image" Target="../media/image40.png"/><Relationship Id="rId434" Type="http://schemas.openxmlformats.org/officeDocument/2006/relationships/customXml" Target="../ink/ink42.xml"/><Relationship Id="rId442" Type="http://schemas.openxmlformats.org/officeDocument/2006/relationships/customXml" Target="../ink/ink46.xml"/><Relationship Id="rId403" Type="http://schemas.openxmlformats.org/officeDocument/2006/relationships/image" Target="../media/image31.png"/><Relationship Id="rId408" Type="http://schemas.openxmlformats.org/officeDocument/2006/relationships/customXml" Target="../ink/ink29.xml"/><Relationship Id="rId416" Type="http://schemas.openxmlformats.org/officeDocument/2006/relationships/customXml" Target="../ink/ink33.xml"/><Relationship Id="rId4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59" Type="http://schemas.openxmlformats.org/officeDocument/2006/relationships/image" Target="../media/image196.png"/><Relationship Id="rId267" Type="http://schemas.openxmlformats.org/officeDocument/2006/relationships/image" Target="../media/image30.png"/><Relationship Id="rId411" Type="http://schemas.openxmlformats.org/officeDocument/2006/relationships/image" Target="../media/image35.png"/><Relationship Id="rId424" Type="http://schemas.openxmlformats.org/officeDocument/2006/relationships/customXml" Target="../ink/ink37.xml"/><Relationship Id="rId432" Type="http://schemas.openxmlformats.org/officeDocument/2006/relationships/customXml" Target="../ink/ink41.xml"/><Relationship Id="rId437" Type="http://schemas.openxmlformats.org/officeDocument/2006/relationships/image" Target="../media/image48.png"/><Relationship Id="rId440" Type="http://schemas.openxmlformats.org/officeDocument/2006/relationships/customXml" Target="../ink/ink45.xml"/><Relationship Id="rId49" Type="http://schemas.openxmlformats.org/officeDocument/2006/relationships/customXml" Target="../ink/ink20.xml"/><Relationship Id="rId52" Type="http://schemas.openxmlformats.org/officeDocument/2006/relationships/image" Target="../media/image29.png"/><Relationship Id="rId406" Type="http://schemas.openxmlformats.org/officeDocument/2006/relationships/customXml" Target="../ink/ink28.xml"/><Relationship Id="rId41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4.png"/><Relationship Id="rId7" Type="http://schemas.openxmlformats.org/officeDocument/2006/relationships/customXml" Target="../ink/ink51.xml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5" Type="http://schemas.openxmlformats.org/officeDocument/2006/relationships/customXml" Target="../ink/ink49.xml"/><Relationship Id="rId10" Type="http://schemas.openxmlformats.org/officeDocument/2006/relationships/image" Target="../media/image406.png"/><Relationship Id="rId4" Type="http://schemas.openxmlformats.org/officeDocument/2006/relationships/customXml" Target="../ink/ink48.xml"/><Relationship Id="rId9" Type="http://schemas.openxmlformats.org/officeDocument/2006/relationships/customXml" Target="../ink/ink5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60.xml"/><Relationship Id="rId3" Type="http://schemas.openxmlformats.org/officeDocument/2006/relationships/image" Target="../media/image24.png"/><Relationship Id="rId7" Type="http://schemas.openxmlformats.org/officeDocument/2006/relationships/customXml" Target="../ink/ink57.xml"/><Relationship Id="rId12" Type="http://schemas.openxmlformats.org/officeDocument/2006/relationships/image" Target="../media/image58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1" Type="http://schemas.openxmlformats.org/officeDocument/2006/relationships/customXml" Target="../ink/ink59.xml"/><Relationship Id="rId5" Type="http://schemas.openxmlformats.org/officeDocument/2006/relationships/customXml" Target="../ink/ink55.xml"/><Relationship Id="rId10" Type="http://schemas.openxmlformats.org/officeDocument/2006/relationships/image" Target="../media/image57.png"/><Relationship Id="rId4" Type="http://schemas.openxmlformats.org/officeDocument/2006/relationships/customXml" Target="../ink/ink54.xml"/><Relationship Id="rId9" Type="http://schemas.openxmlformats.org/officeDocument/2006/relationships/customXml" Target="../ink/ink58.xml"/><Relationship Id="rId1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4.png"/><Relationship Id="rId7" Type="http://schemas.openxmlformats.org/officeDocument/2006/relationships/customXml" Target="../ink/ink65.xml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5" Type="http://schemas.openxmlformats.org/officeDocument/2006/relationships/customXml" Target="../ink/ink63.xml"/><Relationship Id="rId10" Type="http://schemas.openxmlformats.org/officeDocument/2006/relationships/image" Target="../media/image483.png"/><Relationship Id="rId4" Type="http://schemas.openxmlformats.org/officeDocument/2006/relationships/customXml" Target="../ink/ink62.xml"/><Relationship Id="rId9" Type="http://schemas.openxmlformats.org/officeDocument/2006/relationships/customXml" Target="../ink/ink6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73.xml"/><Relationship Id="rId18" Type="http://schemas.openxmlformats.org/officeDocument/2006/relationships/customXml" Target="../ink/ink75.xml"/><Relationship Id="rId3" Type="http://schemas.openxmlformats.org/officeDocument/2006/relationships/image" Target="../media/image24.png"/><Relationship Id="rId21" Type="http://schemas.openxmlformats.org/officeDocument/2006/relationships/image" Target="../media/image196.png"/><Relationship Id="rId7" Type="http://schemas.openxmlformats.org/officeDocument/2006/relationships/customXml" Target="../ink/ink71.xml"/><Relationship Id="rId12" Type="http://schemas.openxmlformats.org/officeDocument/2006/relationships/image" Target="../media/image486.png"/><Relationship Id="rId17" Type="http://schemas.openxmlformats.org/officeDocument/2006/relationships/customXml" Target="../ink/ink74.xml"/><Relationship Id="rId2" Type="http://schemas.openxmlformats.org/officeDocument/2006/relationships/customXml" Target="../ink/ink67.xml"/><Relationship Id="rId16" Type="http://schemas.openxmlformats.org/officeDocument/2006/relationships/image" Target="../media/image92.png"/><Relationship Id="rId20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5" Type="http://schemas.openxmlformats.org/officeDocument/2006/relationships/customXml" Target="../ink/ink69.xml"/><Relationship Id="rId19" Type="http://schemas.openxmlformats.org/officeDocument/2006/relationships/image" Target="../media/image488.png"/><Relationship Id="rId4" Type="http://schemas.openxmlformats.org/officeDocument/2006/relationships/customXml" Target="../ink/ink68.xml"/><Relationship Id="rId9" Type="http://schemas.openxmlformats.org/officeDocument/2006/relationships/customXml" Target="../ink/ink72.xml"/><Relationship Id="rId22" Type="http://schemas.openxmlformats.org/officeDocument/2006/relationships/customXml" Target="../ink/ink7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customXml" Target="../ink/ink82.xml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.xml"/><Relationship Id="rId5" Type="http://schemas.openxmlformats.org/officeDocument/2006/relationships/customXml" Target="../ink/ink80.xml"/><Relationship Id="rId10" Type="http://schemas.openxmlformats.org/officeDocument/2006/relationships/image" Target="../media/image63.png"/><Relationship Id="rId4" Type="http://schemas.openxmlformats.org/officeDocument/2006/relationships/customXml" Target="../ink/ink79.xml"/><Relationship Id="rId9" Type="http://schemas.openxmlformats.org/officeDocument/2006/relationships/customXml" Target="../ink/ink8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1010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hyperlink" Target="http://lectoriy.mipt.ru/course/LinearAlgebra" TargetMode="External"/><Relationship Id="rId7" Type="http://schemas.openxmlformats.org/officeDocument/2006/relationships/customXml" Target="../ink/ink8.xml"/><Relationship Id="rId2" Type="http://schemas.openxmlformats.org/officeDocument/2006/relationships/hyperlink" Target="https://ocw.mit.edu/courses/mathematics/18-06-linear-algebra-spring-2010/index.htm" TargetMode="Externa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24.png"/><Relationship Id="rId10" Type="http://schemas.openxmlformats.org/officeDocument/2006/relationships/image" Target="../media/image14.jpg"/><Relationship Id="rId4" Type="http://schemas.openxmlformats.org/officeDocument/2006/relationships/customXml" Target="../ink/ink6.xml"/><Relationship Id="rId9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image" Target="../media/image10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AA6D6-89D7-41E3-83C0-792F129A1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21605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Линейная алгебра</a:t>
            </a:r>
            <a:br>
              <a:rPr lang="ru-RU" dirty="0"/>
            </a:br>
            <a:r>
              <a:rPr lang="ru-RU" dirty="0"/>
              <a:t>для</a:t>
            </a:r>
            <a:br>
              <a:rPr lang="ru-RU" dirty="0"/>
            </a:br>
            <a:r>
              <a:rPr lang="ru-RU" dirty="0"/>
              <a:t>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9228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A8DD-FF4C-5647-B1F3-3E619796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Вектор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8984-C958-8445-868E-8B26AB70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4633086" cy="135594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Направленный отрезок</a:t>
            </a:r>
          </a:p>
          <a:p>
            <a:r>
              <a:rPr lang="ru-RU" dirty="0"/>
              <a:t>Элемент векторного пространства</a:t>
            </a:r>
          </a:p>
          <a:p>
            <a:r>
              <a:rPr lang="ru-RU" dirty="0"/>
              <a:t>Числовой массив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9AA735-3FE3-5144-BFBD-FEE63909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10</a:t>
            </a:fld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9A8BAF-BF41-5B42-A103-AD25D46A9A71}"/>
              </a:ext>
            </a:extLst>
          </p:cNvPr>
          <p:cNvSpPr/>
          <p:nvPr/>
        </p:nvSpPr>
        <p:spPr>
          <a:xfrm>
            <a:off x="6563638" y="1227551"/>
            <a:ext cx="4929492" cy="3088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2196E0-0151-EE4C-8BA1-D8DEC69D2EAC}"/>
              </a:ext>
            </a:extLst>
          </p:cNvPr>
          <p:cNvCxnSpPr>
            <a:cxnSpLocks/>
          </p:cNvCxnSpPr>
          <p:nvPr/>
        </p:nvCxnSpPr>
        <p:spPr>
          <a:xfrm flipV="1">
            <a:off x="7300716" y="2242158"/>
            <a:ext cx="2681484" cy="150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63C62-B173-A549-AABD-439B0850CF41}"/>
                  </a:ext>
                </a:extLst>
              </p:cNvPr>
              <p:cNvSpPr txBox="1"/>
              <p:nvPr/>
            </p:nvSpPr>
            <p:spPr>
              <a:xfrm>
                <a:off x="8014437" y="2374263"/>
                <a:ext cx="300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63C62-B173-A549-AABD-439B0850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37" y="2374263"/>
                <a:ext cx="300625" cy="369332"/>
              </a:xfrm>
              <a:prstGeom prst="rect">
                <a:avLst/>
              </a:prstGeom>
              <a:blipFill>
                <a:blip r:embed="rId2"/>
                <a:stretch>
                  <a:fillRect t="-22951" r="-22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4D9F7E3-A03D-1A47-84C9-ACF7E599BAB3}"/>
              </a:ext>
            </a:extLst>
          </p:cNvPr>
          <p:cNvSpPr txBox="1"/>
          <p:nvPr/>
        </p:nvSpPr>
        <p:spPr bwMode="blackWhite">
          <a:xfrm>
            <a:off x="1141413" y="4459266"/>
            <a:ext cx="4633086" cy="92333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Набор чисел, записанных в определённом порядке (в столбик или в строчку)</a:t>
            </a:r>
          </a:p>
        </p:txBody>
      </p:sp>
    </p:spTree>
    <p:extLst>
      <p:ext uri="{BB962C8B-B14F-4D97-AF65-F5344CB8AC3E}">
        <p14:creationId xmlns:p14="http://schemas.microsoft.com/office/powerpoint/2010/main" val="28133043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DC5E4D-14CA-8C4C-BD3C-5DEB8E3DCBB6}"/>
              </a:ext>
            </a:extLst>
          </p:cNvPr>
          <p:cNvSpPr/>
          <p:nvPr/>
        </p:nvSpPr>
        <p:spPr>
          <a:xfrm>
            <a:off x="6875585" y="4302520"/>
            <a:ext cx="4171825" cy="15104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9A422-9597-CA40-8608-58C099B01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Основные характеристики вектора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522591-5220-FD49-BA40-BD994520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CE3BF-E835-3542-954E-727FC77B8BF9}"/>
              </a:ext>
            </a:extLst>
          </p:cNvPr>
          <p:cNvSpPr txBox="1"/>
          <p:nvPr/>
        </p:nvSpPr>
        <p:spPr>
          <a:xfrm>
            <a:off x="901886" y="2268458"/>
            <a:ext cx="4960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1" dirty="0"/>
              <a:t>Координаты вектора</a:t>
            </a:r>
            <a:r>
              <a:rPr lang="ru-RU" sz="2400" dirty="0"/>
              <a:t> — числа, из которых он состоит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16E80-DAD2-904C-B989-8C1B4C910021}"/>
              </a:ext>
            </a:extLst>
          </p:cNvPr>
          <p:cNvSpPr txBox="1"/>
          <p:nvPr/>
        </p:nvSpPr>
        <p:spPr>
          <a:xfrm>
            <a:off x="901886" y="4042350"/>
            <a:ext cx="4960449" cy="83099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1" dirty="0"/>
              <a:t>Размерность вектора</a:t>
            </a:r>
            <a:r>
              <a:rPr lang="ru-RU" sz="2400" dirty="0"/>
              <a:t> — количество координат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BF22A9-23D7-5145-AF70-5BA915D57785}"/>
              </a:ext>
            </a:extLst>
          </p:cNvPr>
          <p:cNvSpPr/>
          <p:nvPr/>
        </p:nvSpPr>
        <p:spPr>
          <a:xfrm>
            <a:off x="6875586" y="2409090"/>
            <a:ext cx="4171824" cy="1688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96D343-A2ED-1A4E-AEA3-A0E53E621AAC}"/>
                  </a:ext>
                </a:extLst>
              </p:cNvPr>
              <p:cNvSpPr txBox="1"/>
              <p:nvPr/>
            </p:nvSpPr>
            <p:spPr>
              <a:xfrm>
                <a:off x="7888836" y="2683957"/>
                <a:ext cx="2145323" cy="1126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96D343-A2ED-1A4E-AEA3-A0E53E621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836" y="2683957"/>
                <a:ext cx="2145323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ADA6654-0345-2341-9B7B-B1C33BD81E11}"/>
              </a:ext>
            </a:extLst>
          </p:cNvPr>
          <p:cNvSpPr txBox="1"/>
          <p:nvPr/>
        </p:nvSpPr>
        <p:spPr>
          <a:xfrm>
            <a:off x="7024900" y="4273774"/>
            <a:ext cx="3764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s =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np.array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([33,65,50,45])</a:t>
            </a:r>
          </a:p>
          <a:p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s[2]</a:t>
            </a:r>
          </a:p>
          <a:p>
            <a: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  <a:t>50</a:t>
            </a:r>
          </a:p>
          <a:p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len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(s)</a:t>
            </a:r>
          </a:p>
          <a:p>
            <a: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  <a:t>4</a:t>
            </a:r>
            <a:endParaRPr lang="ru-RU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04373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CB0056-2B4D-2648-B5DD-8F2A084C7572}"/>
              </a:ext>
            </a:extLst>
          </p:cNvPr>
          <p:cNvSpPr/>
          <p:nvPr/>
        </p:nvSpPr>
        <p:spPr>
          <a:xfrm>
            <a:off x="6230021" y="4062208"/>
            <a:ext cx="4910381" cy="160147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C3A03-71ED-7941-B8A0-A66B28A9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09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Базовые операции над векторами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7BE2-2600-3149-A8D8-A2CC1224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12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7CA7-542B-BB44-BAB7-5C8D1A43C5F9}"/>
              </a:ext>
            </a:extLst>
          </p:cNvPr>
          <p:cNvSpPr/>
          <p:nvPr/>
        </p:nvSpPr>
        <p:spPr>
          <a:xfrm>
            <a:off x="6230022" y="2294664"/>
            <a:ext cx="4910380" cy="15297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963003-3D6C-1C4D-934C-5006E2D28E34}"/>
                  </a:ext>
                </a:extLst>
              </p:cNvPr>
              <p:cNvSpPr txBox="1"/>
              <p:nvPr/>
            </p:nvSpPr>
            <p:spPr>
              <a:xfrm>
                <a:off x="6488723" y="2303585"/>
                <a:ext cx="4378569" cy="1126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1+2∙5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2+2∙6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3+2∙7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4+2∙8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963003-3D6C-1C4D-934C-5006E2D28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723" y="2303585"/>
                <a:ext cx="4378569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37CBD1-D842-074B-8189-6D8873C6242E}"/>
              </a:ext>
            </a:extLst>
          </p:cNvPr>
          <p:cNvSpPr txBox="1"/>
          <p:nvPr/>
        </p:nvSpPr>
        <p:spPr>
          <a:xfrm>
            <a:off x="6488722" y="4115941"/>
            <a:ext cx="4378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 Medium" panose="020B0609030003000000" pitchFamily="49" charset="0"/>
              </a:rPr>
              <a:t>&gt; a = </a:t>
            </a:r>
            <a:r>
              <a:rPr lang="en-US" dirty="0" err="1">
                <a:latin typeface="Inconsolata Medium" panose="020B0609030003000000" pitchFamily="49" charset="0"/>
              </a:rPr>
              <a:t>np.array</a:t>
            </a:r>
            <a:r>
              <a:rPr lang="en-US" dirty="0">
                <a:latin typeface="Inconsolata Medium" panose="020B0609030003000000" pitchFamily="49" charset="0"/>
              </a:rPr>
              <a:t>([1,2,3,4])</a:t>
            </a:r>
          </a:p>
          <a:p>
            <a:r>
              <a:rPr lang="en-US" dirty="0">
                <a:latin typeface="Inconsolata Medium" panose="020B0609030003000000" pitchFamily="49" charset="0"/>
              </a:rPr>
              <a:t>&gt; b = </a:t>
            </a:r>
            <a:r>
              <a:rPr lang="en-US" dirty="0" err="1">
                <a:latin typeface="Inconsolata Medium" panose="020B0609030003000000" pitchFamily="49" charset="0"/>
              </a:rPr>
              <a:t>np.array</a:t>
            </a:r>
            <a:r>
              <a:rPr lang="en-US" dirty="0">
                <a:latin typeface="Inconsolata Medium" panose="020B0609030003000000" pitchFamily="49" charset="0"/>
              </a:rPr>
              <a:t>([5,6,7,8])</a:t>
            </a:r>
          </a:p>
          <a:p>
            <a:r>
              <a:rPr lang="en-US" dirty="0">
                <a:latin typeface="Inconsolata Medium" panose="020B0609030003000000" pitchFamily="49" charset="0"/>
              </a:rPr>
              <a:t>&gt; a+2*b</a:t>
            </a:r>
          </a:p>
          <a:p>
            <a:r>
              <a:rPr lang="en-US" b="1" dirty="0">
                <a:latin typeface="Inconsolata Medium" panose="020B0609030003000000" pitchFamily="49" charset="0"/>
              </a:rPr>
              <a:t>array(</a:t>
            </a:r>
            <a:r>
              <a:rPr lang="en-US" b="1" dirty="0"/>
              <a:t>[11, 14, 17, 20])</a:t>
            </a:r>
            <a:endParaRPr lang="ru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66C6B-DBB2-4E4C-BFFD-4FFE8ED97CBD}"/>
              </a:ext>
            </a:extLst>
          </p:cNvPr>
          <p:cNvSpPr txBox="1"/>
          <p:nvPr/>
        </p:nvSpPr>
        <p:spPr>
          <a:xfrm>
            <a:off x="1141412" y="4033952"/>
            <a:ext cx="4468082" cy="92333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Линейная комбинация</a:t>
            </a:r>
            <a:r>
              <a:rPr lang="ru-RU" dirty="0"/>
              <a:t> — это сумма векторов, умноженных на некоторые числа. 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C4630-62DD-FF4D-B203-D3EA9FAC3E8C}"/>
              </a:ext>
            </a:extLst>
          </p:cNvPr>
          <p:cNvSpPr txBox="1"/>
          <p:nvPr/>
        </p:nvSpPr>
        <p:spPr>
          <a:xfrm>
            <a:off x="1141412" y="2514600"/>
            <a:ext cx="44680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Сложение, вычитание и умножение вектора на число производится </a:t>
            </a:r>
            <a:r>
              <a:rPr lang="ru-RU" b="1" dirty="0"/>
              <a:t>поэлементно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26088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0587-45D2-2540-996C-6F6868D2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Линейно зависимые векторы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C8806-3258-3842-BAD8-8FF2162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13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C2968-841E-2546-A475-42FD33A8F39E}"/>
              </a:ext>
            </a:extLst>
          </p:cNvPr>
          <p:cNvSpPr txBox="1"/>
          <p:nvPr/>
        </p:nvSpPr>
        <p:spPr>
          <a:xfrm>
            <a:off x="1141412" y="4335431"/>
            <a:ext cx="4468082" cy="147732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Векторы называются </a:t>
            </a:r>
            <a:r>
              <a:rPr lang="ru-RU" b="1" dirty="0"/>
              <a:t>линейно зависимыми</a:t>
            </a:r>
            <a:r>
              <a:rPr lang="ru-RU" dirty="0"/>
              <a:t>, если существует нулевая нетривиальная комбинация этих векторов. </a:t>
            </a:r>
            <a:r>
              <a:rPr lang="ru-RU" b="1" dirty="0"/>
              <a:t>Линейно независимые</a:t>
            </a:r>
            <a:r>
              <a:rPr lang="ru-RU" dirty="0"/>
              <a:t> в противном случае.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AF85C-4286-9241-BDFD-AFC3479E4CAC}"/>
              </a:ext>
            </a:extLst>
          </p:cNvPr>
          <p:cNvSpPr txBox="1"/>
          <p:nvPr/>
        </p:nvSpPr>
        <p:spPr>
          <a:xfrm>
            <a:off x="1141412" y="2079687"/>
            <a:ext cx="4468082" cy="203132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Линейная комбинация называется </a:t>
            </a:r>
            <a:r>
              <a:rPr lang="ru-RU" b="1" dirty="0"/>
              <a:t>тривиальной</a:t>
            </a:r>
            <a:r>
              <a:rPr lang="ru-RU" dirty="0"/>
              <a:t>, если все коэффициенты равны нулю.</a:t>
            </a:r>
          </a:p>
          <a:p>
            <a:endParaRPr lang="ru-RU" b="1" dirty="0"/>
          </a:p>
          <a:p>
            <a:r>
              <a:rPr lang="ru-RU" dirty="0"/>
              <a:t>Если хотя бы один из коэффициентов не равен нулю, она называется</a:t>
            </a:r>
            <a:r>
              <a:rPr lang="ru-RU" b="1" dirty="0"/>
              <a:t> нетривиальной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25F9B-642C-A04D-A564-92CEAAF86C11}"/>
              </a:ext>
            </a:extLst>
          </p:cNvPr>
          <p:cNvSpPr/>
          <p:nvPr/>
        </p:nvSpPr>
        <p:spPr>
          <a:xfrm>
            <a:off x="6189785" y="2795954"/>
            <a:ext cx="5222630" cy="15394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D9FEEE-C53B-2B4A-AA9D-F1AC9229BAA0}"/>
                  </a:ext>
                </a:extLst>
              </p:cNvPr>
              <p:cNvSpPr txBox="1"/>
              <p:nvPr/>
            </p:nvSpPr>
            <p:spPr>
              <a:xfrm>
                <a:off x="6720131" y="3010081"/>
                <a:ext cx="3930161" cy="1696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с</m:t>
                          </m:r>
                        </m:e>
                      </m:acc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ru-RU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ru-RU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ru-RU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D9FEEE-C53B-2B4A-AA9D-F1AC9229B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131" y="3010081"/>
                <a:ext cx="3930161" cy="1696875"/>
              </a:xfrm>
              <a:prstGeom prst="rect">
                <a:avLst/>
              </a:prstGeom>
              <a:blipFill>
                <a:blip r:embed="rId2"/>
                <a:stretch>
                  <a:fillRect t="-2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554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F80999-3A7B-8940-B063-64CC6C2554E9}"/>
              </a:ext>
            </a:extLst>
          </p:cNvPr>
          <p:cNvSpPr/>
          <p:nvPr/>
        </p:nvSpPr>
        <p:spPr>
          <a:xfrm>
            <a:off x="5978768" y="4370311"/>
            <a:ext cx="5644662" cy="136825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Скалярное произведение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14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2096728"/>
            <a:ext cx="5644662" cy="21288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602633-2547-8C45-BA8B-044142CD7420}"/>
                  </a:ext>
                </a:extLst>
              </p:cNvPr>
              <p:cNvSpPr txBox="1"/>
              <p:nvPr/>
            </p:nvSpPr>
            <p:spPr>
              <a:xfrm>
                <a:off x="7378760" y="2356320"/>
                <a:ext cx="2612903" cy="1403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65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0.4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0.8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ru-RU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ru-RU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602633-2547-8C45-BA8B-044142CD7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760" y="2356320"/>
                <a:ext cx="2612903" cy="1403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B4ECD8-91D8-EE48-95E6-C01862BD268F}"/>
                  </a:ext>
                </a:extLst>
              </p:cNvPr>
              <p:cNvSpPr txBox="1"/>
              <p:nvPr/>
            </p:nvSpPr>
            <p:spPr>
              <a:xfrm>
                <a:off x="5978768" y="3760294"/>
                <a:ext cx="5574323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=65∙0.4+70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0.4+120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0.2+30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0.8=102</m:t>
                      </m:r>
                    </m:oMath>
                  </m:oMathPara>
                </a14:m>
                <a:endParaRPr lang="ru-RU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B4ECD8-91D8-EE48-95E6-C01862BD2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768" y="3760294"/>
                <a:ext cx="5574323" cy="506870"/>
              </a:xfrm>
              <a:prstGeom prst="rect">
                <a:avLst/>
              </a:prstGeom>
              <a:blipFill>
                <a:blip r:embed="rId3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95AE97E-2E32-2747-99C5-7BC0FC51FC52}"/>
              </a:ext>
            </a:extLst>
          </p:cNvPr>
          <p:cNvSpPr txBox="1"/>
          <p:nvPr/>
        </p:nvSpPr>
        <p:spPr>
          <a:xfrm>
            <a:off x="6094412" y="4422788"/>
            <a:ext cx="5458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 Medium" panose="020B0609030003000000" pitchFamily="49" charset="0"/>
              </a:rPr>
              <a:t>&gt; a = </a:t>
            </a:r>
            <a:r>
              <a:rPr lang="en-US" dirty="0" err="1">
                <a:latin typeface="Inconsolata Medium" panose="020B0609030003000000" pitchFamily="49" charset="0"/>
              </a:rPr>
              <a:t>np.array</a:t>
            </a:r>
            <a:r>
              <a:rPr lang="en-US" dirty="0">
                <a:latin typeface="Inconsolata Medium" panose="020B0609030003000000" pitchFamily="49" charset="0"/>
              </a:rPr>
              <a:t>([65,70,120,30])</a:t>
            </a:r>
            <a:br>
              <a:rPr lang="en-US" dirty="0">
                <a:latin typeface="Inconsolata Medium" panose="020B0609030003000000" pitchFamily="49" charset="0"/>
              </a:rPr>
            </a:br>
            <a:r>
              <a:rPr lang="en-US" dirty="0">
                <a:latin typeface="Inconsolata Medium" panose="020B0609030003000000" pitchFamily="49" charset="0"/>
              </a:rPr>
              <a:t>&gt; b </a:t>
            </a:r>
            <a:r>
              <a:rPr lang="ru-RU" dirty="0">
                <a:latin typeface="Inconsolata Medium" panose="020B0609030003000000" pitchFamily="49" charset="0"/>
              </a:rPr>
              <a:t>=</a:t>
            </a:r>
            <a:r>
              <a:rPr lang="en-US" dirty="0">
                <a:latin typeface="Inconsolata Medium" panose="020B0609030003000000" pitchFamily="49" charset="0"/>
              </a:rPr>
              <a:t> </a:t>
            </a:r>
            <a:r>
              <a:rPr lang="en-US" dirty="0" err="1">
                <a:latin typeface="Inconsolata Medium" panose="020B0609030003000000" pitchFamily="49" charset="0"/>
              </a:rPr>
              <a:t>np.array</a:t>
            </a:r>
            <a:r>
              <a:rPr lang="en-US" dirty="0">
                <a:latin typeface="Inconsolata Medium" panose="020B0609030003000000" pitchFamily="49" charset="0"/>
              </a:rPr>
              <a:t>([0.4,0.4,0.2,0.8])</a:t>
            </a:r>
            <a:br>
              <a:rPr lang="en-US" dirty="0">
                <a:latin typeface="Inconsolata Medium" panose="020B0609030003000000" pitchFamily="49" charset="0"/>
              </a:rPr>
            </a:br>
            <a:r>
              <a:rPr lang="en-US" dirty="0">
                <a:latin typeface="Inconsolata Medium" panose="020B0609030003000000" pitchFamily="49" charset="0"/>
              </a:rPr>
              <a:t>&gt; np.dot(</a:t>
            </a:r>
            <a:r>
              <a:rPr lang="en-US" dirty="0" err="1">
                <a:latin typeface="Inconsolata Medium" panose="020B0609030003000000" pitchFamily="49" charset="0"/>
              </a:rPr>
              <a:t>a,b</a:t>
            </a:r>
            <a:r>
              <a:rPr lang="en-US" dirty="0">
                <a:latin typeface="Inconsolata Medium" panose="020B0609030003000000" pitchFamily="49" charset="0"/>
              </a:rPr>
              <a:t>)</a:t>
            </a:r>
            <a:br>
              <a:rPr lang="en-US" dirty="0">
                <a:latin typeface="Inconsolata Medium" panose="020B0609030003000000" pitchFamily="49" charset="0"/>
              </a:rPr>
            </a:br>
            <a:r>
              <a:rPr lang="en-US" b="1" dirty="0">
                <a:latin typeface="Inconsolata Medium" panose="020B0609030003000000" pitchFamily="49" charset="0"/>
              </a:rPr>
              <a:t>102.0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53869-6DFB-354B-AFEC-150BE343DD42}"/>
              </a:ext>
            </a:extLst>
          </p:cNvPr>
          <p:cNvSpPr txBox="1"/>
          <p:nvPr/>
        </p:nvSpPr>
        <p:spPr>
          <a:xfrm>
            <a:off x="1141412" y="4485866"/>
            <a:ext cx="4468082" cy="92333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Два вектора называют </a:t>
            </a:r>
            <a:r>
              <a:rPr lang="ru-RU" b="1" dirty="0"/>
              <a:t>ортогональными</a:t>
            </a:r>
            <a:r>
              <a:rPr lang="ru-RU" dirty="0"/>
              <a:t>, если их скалярное произведение равно нулю.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1141412" y="2234165"/>
            <a:ext cx="44680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Перемножаем координаты двух векторов с одинаковыми номерами и складываем то, что получится. </a:t>
            </a:r>
          </a:p>
          <a:p>
            <a:endParaRPr lang="ru-RU" b="1" dirty="0"/>
          </a:p>
          <a:p>
            <a:r>
              <a:rPr lang="ru-RU" dirty="0"/>
              <a:t>Результат скалярного произведения векторов — </a:t>
            </a:r>
            <a:r>
              <a:rPr lang="ru-RU" b="1" dirty="0"/>
              <a:t>число</a:t>
            </a:r>
            <a:r>
              <a:rPr lang="ru-RU" dirty="0"/>
              <a:t>.</a:t>
            </a:r>
            <a:endParaRPr lang="ru-RU" b="1" dirty="0"/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921562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D3AA-8CF7-554F-B1BC-DF8A25B7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Длина вектора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C442C-2516-304A-9668-2CED2307D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15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36B7F-2CEF-1146-A99A-449AE1740185}"/>
              </a:ext>
            </a:extLst>
          </p:cNvPr>
          <p:cNvSpPr txBox="1"/>
          <p:nvPr/>
        </p:nvSpPr>
        <p:spPr>
          <a:xfrm>
            <a:off x="1141412" y="2712734"/>
            <a:ext cx="4468082" cy="92333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Длина вектора </a:t>
            </a:r>
            <a:r>
              <a:rPr lang="ru-RU" dirty="0"/>
              <a:t>— квадратный корень из скалярного произведения вектора с самим собой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2B71E79-C835-6F45-95A6-5F1DE75E29C6}"/>
                  </a:ext>
                </a:extLst>
              </p:cNvPr>
              <p:cNvSpPr/>
              <p:nvPr/>
            </p:nvSpPr>
            <p:spPr>
              <a:xfrm>
                <a:off x="5978768" y="2096728"/>
                <a:ext cx="5644662" cy="351309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−1,1,2,0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1+1+4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2B71E79-C835-6F45-95A6-5F1DE75E2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768" y="2096728"/>
                <a:ext cx="5644662" cy="35130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1238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B0D16-5714-4E3E-B404-244598246C32}"/>
              </a:ext>
            </a:extLst>
          </p:cNvPr>
          <p:cNvSpPr txBox="1"/>
          <p:nvPr/>
        </p:nvSpPr>
        <p:spPr>
          <a:xfrm>
            <a:off x="510844" y="249457"/>
            <a:ext cx="9522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Векторы: </a:t>
            </a:r>
            <a:r>
              <a:rPr lang="en-US" sz="5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word embedding</a:t>
            </a:r>
            <a:endParaRPr lang="ru-RU" sz="5400" dirty="0">
              <a:solidFill>
                <a:srgbClr val="D498BD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FD087D-CD54-435B-A7C4-FB9D558CB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784701"/>
            <a:ext cx="7693901" cy="39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6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EE06AA-F9BC-48BF-9D67-643AAC9B517D}"/>
              </a:ext>
            </a:extLst>
          </p:cNvPr>
          <p:cNvSpPr txBox="1"/>
          <p:nvPr/>
        </p:nvSpPr>
        <p:spPr>
          <a:xfrm>
            <a:off x="510844" y="249457"/>
            <a:ext cx="10608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Как сделать из слова вектор?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1C4EA5-B30B-4962-9E8D-A06DFB8D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468562"/>
            <a:ext cx="10715625" cy="1514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9B158486-6DEE-451E-AF8F-58F4BB6360BA}"/>
                  </a:ext>
                </a:extLst>
              </p14:cNvPr>
              <p14:cNvContentPartPr/>
              <p14:nvPr/>
            </p14:nvContentPartPr>
            <p14:xfrm>
              <a:off x="-978696" y="4388616"/>
              <a:ext cx="39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9B158486-6DEE-451E-AF8F-58F4BB6360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87696" y="4379976"/>
                <a:ext cx="216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33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EE06AA-F9BC-48BF-9D67-643AAC9B517D}"/>
              </a:ext>
            </a:extLst>
          </p:cNvPr>
          <p:cNvSpPr txBox="1"/>
          <p:nvPr/>
        </p:nvSpPr>
        <p:spPr>
          <a:xfrm>
            <a:off x="510844" y="249457"/>
            <a:ext cx="10608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Как сделать из слова вектор?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92DC8C-0AF7-4A6B-8EDB-C8098E84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27" y="1371040"/>
            <a:ext cx="8881745" cy="50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0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EE06AA-F9BC-48BF-9D67-643AAC9B517D}"/>
              </a:ext>
            </a:extLst>
          </p:cNvPr>
          <p:cNvSpPr txBox="1"/>
          <p:nvPr/>
        </p:nvSpPr>
        <p:spPr>
          <a:xfrm>
            <a:off x="510844" y="249457"/>
            <a:ext cx="11211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Как оценить схожесть текстов?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B2119E-17C6-4799-A1AF-CCB154DC2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7" y="3500438"/>
            <a:ext cx="11307217" cy="165639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C14C70-90E0-4A2A-9D4A-2551AB80633E}"/>
              </a:ext>
            </a:extLst>
          </p:cNvPr>
          <p:cNvSpPr/>
          <p:nvPr/>
        </p:nvSpPr>
        <p:spPr>
          <a:xfrm>
            <a:off x="670560" y="15979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Рассмотрим пример. Пусть </a:t>
            </a:r>
            <a:br>
              <a:rPr lang="ru-RU" dirty="0"/>
            </a:br>
            <a:r>
              <a:rPr lang="ru-RU" b="0" i="0" u="none" strike="noStrike" dirty="0">
                <a:solidFill>
                  <a:srgbClr val="222222"/>
                </a:solidFill>
                <a:effectLst/>
                <a:latin typeface="&amp;quot"/>
              </a:rPr>
              <a:t>S1=</a:t>
            </a:r>
            <a:r>
              <a:rPr lang="ru-RU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 'купить пластиковые окна со скидкой', </a:t>
            </a:r>
            <a:br>
              <a:rPr lang="ru-RU" dirty="0"/>
            </a:br>
            <a:r>
              <a:rPr lang="ru-RU" b="0" i="0" u="none" strike="noStrike" dirty="0">
                <a:solidFill>
                  <a:srgbClr val="222222"/>
                </a:solidFill>
                <a:effectLst/>
                <a:latin typeface="&amp;quot"/>
              </a:rPr>
              <a:t>S2=</a:t>
            </a:r>
            <a:r>
              <a:rPr lang="ru-RU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'купить недорого пластиковые окна с бесплатной доставкой по Москве'</a:t>
            </a:r>
            <a:br>
              <a:rPr lang="ru-RU" dirty="0"/>
            </a:b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E9978EB7-0993-428A-B4F4-02351563A4CD}"/>
                  </a:ext>
                </a:extLst>
              </p14:cNvPr>
              <p14:cNvContentPartPr/>
              <p14:nvPr/>
            </p14:nvContentPartPr>
            <p14:xfrm>
              <a:off x="11403190" y="4324775"/>
              <a:ext cx="160200" cy="1587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E9978EB7-0993-428A-B4F4-02351563A4C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367190" y="4288775"/>
                <a:ext cx="2318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DFD74DED-5DE4-4325-8F9B-510AE1812DB7}"/>
                  </a:ext>
                </a:extLst>
              </p14:cNvPr>
              <p14:cNvContentPartPr/>
              <p14:nvPr/>
            </p14:nvContentPartPr>
            <p14:xfrm>
              <a:off x="11455750" y="4704575"/>
              <a:ext cx="60840" cy="16884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DFD74DED-5DE4-4325-8F9B-510AE1812DB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420110" y="4668575"/>
                <a:ext cx="132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6" name="Рукописный ввод 105">
                <a:extLst>
                  <a:ext uri="{FF2B5EF4-FFF2-40B4-BE49-F238E27FC236}">
                    <a16:creationId xmlns:a16="http://schemas.microsoft.com/office/drawing/2014/main" id="{6338E6E2-1EF1-49BA-B5E4-F85F7711C25E}"/>
                  </a:ext>
                </a:extLst>
              </p14:cNvPr>
              <p14:cNvContentPartPr/>
              <p14:nvPr/>
            </p14:nvContentPartPr>
            <p14:xfrm>
              <a:off x="11539944" y="1900296"/>
              <a:ext cx="24840" cy="20880"/>
            </p14:xfrm>
          </p:contentPart>
        </mc:Choice>
        <mc:Fallback>
          <p:pic>
            <p:nvPicPr>
              <p:cNvPr id="106" name="Рукописный ввод 105">
                <a:extLst>
                  <a:ext uri="{FF2B5EF4-FFF2-40B4-BE49-F238E27FC236}">
                    <a16:creationId xmlns:a16="http://schemas.microsoft.com/office/drawing/2014/main" id="{6338E6E2-1EF1-49BA-B5E4-F85F7711C25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530944" y="1891296"/>
                <a:ext cx="424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0" name="Рукописный ввод 149">
                <a:extLst>
                  <a:ext uri="{FF2B5EF4-FFF2-40B4-BE49-F238E27FC236}">
                    <a16:creationId xmlns:a16="http://schemas.microsoft.com/office/drawing/2014/main" id="{55971771-807B-457D-ABD7-9BD8DA49B065}"/>
                  </a:ext>
                </a:extLst>
              </p14:cNvPr>
              <p14:cNvContentPartPr/>
              <p14:nvPr/>
            </p14:nvContentPartPr>
            <p14:xfrm>
              <a:off x="1919664" y="4891536"/>
              <a:ext cx="9720" cy="360"/>
            </p14:xfrm>
          </p:contentPart>
        </mc:Choice>
        <mc:Fallback xmlns="">
          <p:pic>
            <p:nvPicPr>
              <p:cNvPr id="150" name="Рукописный ввод 149">
                <a:extLst>
                  <a:ext uri="{FF2B5EF4-FFF2-40B4-BE49-F238E27FC236}">
                    <a16:creationId xmlns:a16="http://schemas.microsoft.com/office/drawing/2014/main" id="{55971771-807B-457D-ABD7-9BD8DA49B06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911024" y="4882896"/>
                <a:ext cx="2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5" name="Рукописный ввод 154">
                <a:extLst>
                  <a:ext uri="{FF2B5EF4-FFF2-40B4-BE49-F238E27FC236}">
                    <a16:creationId xmlns:a16="http://schemas.microsoft.com/office/drawing/2014/main" id="{5F21930A-3627-4A1E-8628-FD8B82F0F353}"/>
                  </a:ext>
                </a:extLst>
              </p14:cNvPr>
              <p14:cNvContentPartPr/>
              <p14:nvPr/>
            </p14:nvContentPartPr>
            <p14:xfrm>
              <a:off x="8860104" y="4909536"/>
              <a:ext cx="6120" cy="11520"/>
            </p14:xfrm>
          </p:contentPart>
        </mc:Choice>
        <mc:Fallback xmlns="">
          <p:pic>
            <p:nvPicPr>
              <p:cNvPr id="155" name="Рукописный ввод 154">
                <a:extLst>
                  <a:ext uri="{FF2B5EF4-FFF2-40B4-BE49-F238E27FC236}">
                    <a16:creationId xmlns:a16="http://schemas.microsoft.com/office/drawing/2014/main" id="{5F21930A-3627-4A1E-8628-FD8B82F0F353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51464" y="4900896"/>
                <a:ext cx="23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92" name="Рукописный ввод 191">
                <a:extLst>
                  <a:ext uri="{FF2B5EF4-FFF2-40B4-BE49-F238E27FC236}">
                    <a16:creationId xmlns:a16="http://schemas.microsoft.com/office/drawing/2014/main" id="{CFF98F40-AED9-408F-A7D9-0C0ED2DEB359}"/>
                  </a:ext>
                </a:extLst>
              </p14:cNvPr>
              <p14:cNvContentPartPr/>
              <p14:nvPr/>
            </p14:nvContentPartPr>
            <p14:xfrm>
              <a:off x="2971584" y="6145776"/>
              <a:ext cx="360" cy="7920"/>
            </p14:xfrm>
          </p:contentPart>
        </mc:Choice>
        <mc:Fallback>
          <p:pic>
            <p:nvPicPr>
              <p:cNvPr id="192" name="Рукописный ввод 191">
                <a:extLst>
                  <a:ext uri="{FF2B5EF4-FFF2-40B4-BE49-F238E27FC236}">
                    <a16:creationId xmlns:a16="http://schemas.microsoft.com/office/drawing/2014/main" id="{CFF98F40-AED9-408F-A7D9-0C0ED2DEB35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962584" y="6136776"/>
                <a:ext cx="18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41" name="Рукописный ввод 240">
                <a:extLst>
                  <a:ext uri="{FF2B5EF4-FFF2-40B4-BE49-F238E27FC236}">
                    <a16:creationId xmlns:a16="http://schemas.microsoft.com/office/drawing/2014/main" id="{1049B145-E8AB-4DE9-B349-929EADF65235}"/>
                  </a:ext>
                </a:extLst>
              </p14:cNvPr>
              <p14:cNvContentPartPr/>
              <p14:nvPr/>
            </p14:nvContentPartPr>
            <p14:xfrm>
              <a:off x="730944" y="5032296"/>
              <a:ext cx="360" cy="5760"/>
            </p14:xfrm>
          </p:contentPart>
        </mc:Choice>
        <mc:Fallback xmlns="">
          <p:pic>
            <p:nvPicPr>
              <p:cNvPr id="241" name="Рукописный ввод 240">
                <a:extLst>
                  <a:ext uri="{FF2B5EF4-FFF2-40B4-BE49-F238E27FC236}">
                    <a16:creationId xmlns:a16="http://schemas.microsoft.com/office/drawing/2014/main" id="{1049B145-E8AB-4DE9-B349-929EADF65235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22304" y="5023656"/>
                <a:ext cx="1800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Группа 260">
            <a:extLst>
              <a:ext uri="{FF2B5EF4-FFF2-40B4-BE49-F238E27FC236}">
                <a16:creationId xmlns:a16="http://schemas.microsoft.com/office/drawing/2014/main" id="{AB55A2CD-73F6-445D-B281-F86F9E1C2AD8}"/>
              </a:ext>
            </a:extLst>
          </p:cNvPr>
          <p:cNvGrpSpPr/>
          <p:nvPr/>
        </p:nvGrpSpPr>
        <p:grpSpPr>
          <a:xfrm>
            <a:off x="2113275" y="4361025"/>
            <a:ext cx="68760" cy="96840"/>
            <a:chOff x="2113275" y="4361025"/>
            <a:chExt cx="68760" cy="9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18D63E02-B015-482B-AE07-D7C4BF34C1A5}"/>
                    </a:ext>
                  </a:extLst>
                </p14:cNvPr>
                <p14:cNvContentPartPr/>
                <p14:nvPr/>
              </p14:nvContentPartPr>
              <p14:xfrm>
                <a:off x="2162235" y="4447785"/>
                <a:ext cx="360" cy="360"/>
              </p14:xfrm>
            </p:contentPart>
          </mc:Choice>
          <mc:Fallback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18D63E02-B015-482B-AE07-D7C4BF34C1A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099235" y="43847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9E0EE8CC-D13D-42E0-89D4-C28266DA6782}"/>
                    </a:ext>
                  </a:extLst>
                </p14:cNvPr>
                <p14:cNvContentPartPr/>
                <p14:nvPr/>
              </p14:nvContentPartPr>
              <p14:xfrm>
                <a:off x="2113275" y="4361025"/>
                <a:ext cx="68760" cy="96840"/>
              </p14:xfrm>
            </p:contentPart>
          </mc:Choice>
          <mc:Fallback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9E0EE8CC-D13D-42E0-89D4-C28266DA678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50275" y="4298385"/>
                  <a:ext cx="19440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70" name="Рукописный ввод 69">
                <a:extLst>
                  <a:ext uri="{FF2B5EF4-FFF2-40B4-BE49-F238E27FC236}">
                    <a16:creationId xmlns:a16="http://schemas.microsoft.com/office/drawing/2014/main" id="{861D414B-DCB6-43E2-887F-C53158BE4A4C}"/>
                  </a:ext>
                </a:extLst>
              </p14:cNvPr>
              <p14:cNvContentPartPr/>
              <p14:nvPr/>
            </p14:nvContentPartPr>
            <p14:xfrm>
              <a:off x="2131275" y="4688265"/>
              <a:ext cx="75600" cy="183240"/>
            </p14:xfrm>
          </p:contentPart>
        </mc:Choice>
        <mc:Fallback>
          <p:pic>
            <p:nvPicPr>
              <p:cNvPr id="70" name="Рукописный ввод 69">
                <a:extLst>
                  <a:ext uri="{FF2B5EF4-FFF2-40B4-BE49-F238E27FC236}">
                    <a16:creationId xmlns:a16="http://schemas.microsoft.com/office/drawing/2014/main" id="{861D414B-DCB6-43E2-887F-C53158BE4A4C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2068635" y="4625625"/>
                <a:ext cx="2012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76" name="Рукописный ввод 75">
                <a:extLst>
                  <a:ext uri="{FF2B5EF4-FFF2-40B4-BE49-F238E27FC236}">
                    <a16:creationId xmlns:a16="http://schemas.microsoft.com/office/drawing/2014/main" id="{B6DEA9DB-1152-4C0A-B029-BA0E9EF3D6A9}"/>
                  </a:ext>
                </a:extLst>
              </p14:cNvPr>
              <p14:cNvContentPartPr/>
              <p14:nvPr/>
            </p14:nvContentPartPr>
            <p14:xfrm>
              <a:off x="3647595" y="4336185"/>
              <a:ext cx="78480" cy="177120"/>
            </p14:xfrm>
          </p:contentPart>
        </mc:Choice>
        <mc:Fallback>
          <p:pic>
            <p:nvPicPr>
              <p:cNvPr id="76" name="Рукописный ввод 75">
                <a:extLst>
                  <a:ext uri="{FF2B5EF4-FFF2-40B4-BE49-F238E27FC236}">
                    <a16:creationId xmlns:a16="http://schemas.microsoft.com/office/drawing/2014/main" id="{B6DEA9DB-1152-4C0A-B029-BA0E9EF3D6A9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584955" y="4273545"/>
                <a:ext cx="2041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82" name="Рукописный ввод 81">
                <a:extLst>
                  <a:ext uri="{FF2B5EF4-FFF2-40B4-BE49-F238E27FC236}">
                    <a16:creationId xmlns:a16="http://schemas.microsoft.com/office/drawing/2014/main" id="{A1606F86-B57C-4C31-8AFB-846678953C50}"/>
                  </a:ext>
                </a:extLst>
              </p14:cNvPr>
              <p14:cNvContentPartPr/>
              <p14:nvPr/>
            </p14:nvContentPartPr>
            <p14:xfrm>
              <a:off x="3639315" y="4732905"/>
              <a:ext cx="116280" cy="179640"/>
            </p14:xfrm>
          </p:contentPart>
        </mc:Choice>
        <mc:Fallback>
          <p:pic>
            <p:nvPicPr>
              <p:cNvPr id="82" name="Рукописный ввод 81">
                <a:extLst>
                  <a:ext uri="{FF2B5EF4-FFF2-40B4-BE49-F238E27FC236}">
                    <a16:creationId xmlns:a16="http://schemas.microsoft.com/office/drawing/2014/main" id="{A1606F86-B57C-4C31-8AFB-846678953C5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576675" y="4669905"/>
                <a:ext cx="2419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88" name="Рукописный ввод 87">
                <a:extLst>
                  <a:ext uri="{FF2B5EF4-FFF2-40B4-BE49-F238E27FC236}">
                    <a16:creationId xmlns:a16="http://schemas.microsoft.com/office/drawing/2014/main" id="{473A7070-E4B4-426B-A9E1-59F6F446747C}"/>
                  </a:ext>
                </a:extLst>
              </p14:cNvPr>
              <p14:cNvContentPartPr/>
              <p14:nvPr/>
            </p14:nvContentPartPr>
            <p14:xfrm>
              <a:off x="4741275" y="4301985"/>
              <a:ext cx="174240" cy="184320"/>
            </p14:xfrm>
          </p:contentPart>
        </mc:Choice>
        <mc:Fallback>
          <p:pic>
            <p:nvPicPr>
              <p:cNvPr id="88" name="Рукописный ввод 87">
                <a:extLst>
                  <a:ext uri="{FF2B5EF4-FFF2-40B4-BE49-F238E27FC236}">
                    <a16:creationId xmlns:a16="http://schemas.microsoft.com/office/drawing/2014/main" id="{473A7070-E4B4-426B-A9E1-59F6F446747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678635" y="4238985"/>
                <a:ext cx="2998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94" name="Рукописный ввод 93">
                <a:extLst>
                  <a:ext uri="{FF2B5EF4-FFF2-40B4-BE49-F238E27FC236}">
                    <a16:creationId xmlns:a16="http://schemas.microsoft.com/office/drawing/2014/main" id="{C60E266A-C993-4F03-A5DE-C58E16322680}"/>
                  </a:ext>
                </a:extLst>
              </p14:cNvPr>
              <p14:cNvContentPartPr/>
              <p14:nvPr/>
            </p14:nvContentPartPr>
            <p14:xfrm>
              <a:off x="4810035" y="4735065"/>
              <a:ext cx="86760" cy="149400"/>
            </p14:xfrm>
          </p:contentPart>
        </mc:Choice>
        <mc:Fallback>
          <p:pic>
            <p:nvPicPr>
              <p:cNvPr id="94" name="Рукописный ввод 93">
                <a:extLst>
                  <a:ext uri="{FF2B5EF4-FFF2-40B4-BE49-F238E27FC236}">
                    <a16:creationId xmlns:a16="http://schemas.microsoft.com/office/drawing/2014/main" id="{C60E266A-C993-4F03-A5DE-C58E16322680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747035" y="4672425"/>
                <a:ext cx="2124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100" name="Рукописный ввод 99">
                <a:extLst>
                  <a:ext uri="{FF2B5EF4-FFF2-40B4-BE49-F238E27FC236}">
                    <a16:creationId xmlns:a16="http://schemas.microsoft.com/office/drawing/2014/main" id="{6B601371-3D4B-461F-85A3-D12EF120E3E7}"/>
                  </a:ext>
                </a:extLst>
              </p14:cNvPr>
              <p14:cNvContentPartPr/>
              <p14:nvPr/>
            </p14:nvContentPartPr>
            <p14:xfrm>
              <a:off x="5508435" y="4336545"/>
              <a:ext cx="93600" cy="165240"/>
            </p14:xfrm>
          </p:contentPart>
        </mc:Choice>
        <mc:Fallback>
          <p:pic>
            <p:nvPicPr>
              <p:cNvPr id="100" name="Рукописный ввод 99">
                <a:extLst>
                  <a:ext uri="{FF2B5EF4-FFF2-40B4-BE49-F238E27FC236}">
                    <a16:creationId xmlns:a16="http://schemas.microsoft.com/office/drawing/2014/main" id="{6B601371-3D4B-461F-85A3-D12EF120E3E7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445435" y="4273905"/>
                <a:ext cx="2192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104" name="Рукописный ввод 103">
                <a:extLst>
                  <a:ext uri="{FF2B5EF4-FFF2-40B4-BE49-F238E27FC236}">
                    <a16:creationId xmlns:a16="http://schemas.microsoft.com/office/drawing/2014/main" id="{DAC3D31B-313D-4731-9893-96AB9433EC0B}"/>
                  </a:ext>
                </a:extLst>
              </p14:cNvPr>
              <p14:cNvContentPartPr/>
              <p14:nvPr/>
            </p14:nvContentPartPr>
            <p14:xfrm>
              <a:off x="5504835" y="4668825"/>
              <a:ext cx="88200" cy="178560"/>
            </p14:xfrm>
          </p:contentPart>
        </mc:Choice>
        <mc:Fallback>
          <p:pic>
            <p:nvPicPr>
              <p:cNvPr id="104" name="Рукописный ввод 103">
                <a:extLst>
                  <a:ext uri="{FF2B5EF4-FFF2-40B4-BE49-F238E27FC236}">
                    <a16:creationId xmlns:a16="http://schemas.microsoft.com/office/drawing/2014/main" id="{DAC3D31B-313D-4731-9893-96AB9433EC0B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5442195" y="4605825"/>
                <a:ext cx="2138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122" name="Рукописный ввод 121">
                <a:extLst>
                  <a:ext uri="{FF2B5EF4-FFF2-40B4-BE49-F238E27FC236}">
                    <a16:creationId xmlns:a16="http://schemas.microsoft.com/office/drawing/2014/main" id="{C14E87B7-1409-4EC0-8623-7201C0C87E39}"/>
                  </a:ext>
                </a:extLst>
              </p14:cNvPr>
              <p14:cNvContentPartPr/>
              <p14:nvPr/>
            </p14:nvContentPartPr>
            <p14:xfrm>
              <a:off x="6466395" y="4320345"/>
              <a:ext cx="88200" cy="160200"/>
            </p14:xfrm>
          </p:contentPart>
        </mc:Choice>
        <mc:Fallback>
          <p:pic>
            <p:nvPicPr>
              <p:cNvPr id="122" name="Рукописный ввод 121">
                <a:extLst>
                  <a:ext uri="{FF2B5EF4-FFF2-40B4-BE49-F238E27FC236}">
                    <a16:creationId xmlns:a16="http://schemas.microsoft.com/office/drawing/2014/main" id="{C14E87B7-1409-4EC0-8623-7201C0C87E39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403395" y="4257345"/>
                <a:ext cx="2138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195" name="Рукописный ввод 194">
                <a:extLst>
                  <a:ext uri="{FF2B5EF4-FFF2-40B4-BE49-F238E27FC236}">
                    <a16:creationId xmlns:a16="http://schemas.microsoft.com/office/drawing/2014/main" id="{D9AC5A71-D731-4CEF-9401-C532A79C2326}"/>
                  </a:ext>
                </a:extLst>
              </p14:cNvPr>
              <p14:cNvContentPartPr/>
              <p14:nvPr/>
            </p14:nvContentPartPr>
            <p14:xfrm>
              <a:off x="6420675" y="4732185"/>
              <a:ext cx="133920" cy="151560"/>
            </p14:xfrm>
          </p:contentPart>
        </mc:Choice>
        <mc:Fallback>
          <p:pic>
            <p:nvPicPr>
              <p:cNvPr id="195" name="Рукописный ввод 194">
                <a:extLst>
                  <a:ext uri="{FF2B5EF4-FFF2-40B4-BE49-F238E27FC236}">
                    <a16:creationId xmlns:a16="http://schemas.microsoft.com/office/drawing/2014/main" id="{D9AC5A71-D731-4CEF-9401-C532A79C2326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357675" y="4669545"/>
                <a:ext cx="2595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196" name="Рукописный ввод 195">
                <a:extLst>
                  <a:ext uri="{FF2B5EF4-FFF2-40B4-BE49-F238E27FC236}">
                    <a16:creationId xmlns:a16="http://schemas.microsoft.com/office/drawing/2014/main" id="{A3C4049F-DF63-4530-BAB3-789CF7C91F1B}"/>
                  </a:ext>
                </a:extLst>
              </p14:cNvPr>
              <p14:cNvContentPartPr/>
              <p14:nvPr/>
            </p14:nvContentPartPr>
            <p14:xfrm>
              <a:off x="6781395" y="4351665"/>
              <a:ext cx="59760" cy="111240"/>
            </p14:xfrm>
          </p:contentPart>
        </mc:Choice>
        <mc:Fallback>
          <p:pic>
            <p:nvPicPr>
              <p:cNvPr id="196" name="Рукописный ввод 195">
                <a:extLst>
                  <a:ext uri="{FF2B5EF4-FFF2-40B4-BE49-F238E27FC236}">
                    <a16:creationId xmlns:a16="http://schemas.microsoft.com/office/drawing/2014/main" id="{A3C4049F-DF63-4530-BAB3-789CF7C91F1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718395" y="4288665"/>
                <a:ext cx="1854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23" name="Рукописный ввод 222">
                <a:extLst>
                  <a:ext uri="{FF2B5EF4-FFF2-40B4-BE49-F238E27FC236}">
                    <a16:creationId xmlns:a16="http://schemas.microsoft.com/office/drawing/2014/main" id="{52D56085-AFEC-4572-9DA8-C1B25F3F3C5C}"/>
                  </a:ext>
                </a:extLst>
              </p14:cNvPr>
              <p14:cNvContentPartPr/>
              <p14:nvPr/>
            </p14:nvContentPartPr>
            <p14:xfrm>
              <a:off x="6808395" y="4709145"/>
              <a:ext cx="30240" cy="122760"/>
            </p14:xfrm>
          </p:contentPart>
        </mc:Choice>
        <mc:Fallback>
          <p:pic>
            <p:nvPicPr>
              <p:cNvPr id="223" name="Рукописный ввод 222">
                <a:extLst>
                  <a:ext uri="{FF2B5EF4-FFF2-40B4-BE49-F238E27FC236}">
                    <a16:creationId xmlns:a16="http://schemas.microsoft.com/office/drawing/2014/main" id="{52D56085-AFEC-4572-9DA8-C1B25F3F3C5C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745755" y="4646505"/>
                <a:ext cx="1558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40" name="Рукописный ввод 239">
                <a:extLst>
                  <a:ext uri="{FF2B5EF4-FFF2-40B4-BE49-F238E27FC236}">
                    <a16:creationId xmlns:a16="http://schemas.microsoft.com/office/drawing/2014/main" id="{0B43395D-E440-4E7A-B196-9E704D20CAD8}"/>
                  </a:ext>
                </a:extLst>
              </p14:cNvPr>
              <p14:cNvContentPartPr/>
              <p14:nvPr/>
            </p14:nvContentPartPr>
            <p14:xfrm>
              <a:off x="8125995" y="4333665"/>
              <a:ext cx="131400" cy="159120"/>
            </p14:xfrm>
          </p:contentPart>
        </mc:Choice>
        <mc:Fallback>
          <p:pic>
            <p:nvPicPr>
              <p:cNvPr id="240" name="Рукописный ввод 239">
                <a:extLst>
                  <a:ext uri="{FF2B5EF4-FFF2-40B4-BE49-F238E27FC236}">
                    <a16:creationId xmlns:a16="http://schemas.microsoft.com/office/drawing/2014/main" id="{0B43395D-E440-4E7A-B196-9E704D20CAD8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062995" y="4270665"/>
                <a:ext cx="257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57" name="Рукописный ввод 256">
                <a:extLst>
                  <a:ext uri="{FF2B5EF4-FFF2-40B4-BE49-F238E27FC236}">
                    <a16:creationId xmlns:a16="http://schemas.microsoft.com/office/drawing/2014/main" id="{2F45704B-55CA-4BEE-BFCD-80D34A31255B}"/>
                  </a:ext>
                </a:extLst>
              </p14:cNvPr>
              <p14:cNvContentPartPr/>
              <p14:nvPr/>
            </p14:nvContentPartPr>
            <p14:xfrm>
              <a:off x="8160195" y="4736505"/>
              <a:ext cx="77040" cy="137880"/>
            </p14:xfrm>
          </p:contentPart>
        </mc:Choice>
        <mc:Fallback>
          <p:pic>
            <p:nvPicPr>
              <p:cNvPr id="257" name="Рукописный ввод 256">
                <a:extLst>
                  <a:ext uri="{FF2B5EF4-FFF2-40B4-BE49-F238E27FC236}">
                    <a16:creationId xmlns:a16="http://schemas.microsoft.com/office/drawing/2014/main" id="{2F45704B-55CA-4BEE-BFCD-80D34A31255B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097195" y="4673505"/>
                <a:ext cx="202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8" name="Рукописный ввод 257">
                <a:extLst>
                  <a:ext uri="{FF2B5EF4-FFF2-40B4-BE49-F238E27FC236}">
                    <a16:creationId xmlns:a16="http://schemas.microsoft.com/office/drawing/2014/main" id="{9D334ED0-27C8-486B-9AF6-13B50EE58562}"/>
                  </a:ext>
                </a:extLst>
              </p14:cNvPr>
              <p14:cNvContentPartPr/>
              <p14:nvPr/>
            </p14:nvContentPartPr>
            <p14:xfrm>
              <a:off x="9143715" y="4356345"/>
              <a:ext cx="86040" cy="118080"/>
            </p14:xfrm>
          </p:contentPart>
        </mc:Choice>
        <mc:Fallback>
          <p:pic>
            <p:nvPicPr>
              <p:cNvPr id="258" name="Рукописный ввод 257">
                <a:extLst>
                  <a:ext uri="{FF2B5EF4-FFF2-40B4-BE49-F238E27FC236}">
                    <a16:creationId xmlns:a16="http://schemas.microsoft.com/office/drawing/2014/main" id="{9D334ED0-27C8-486B-9AF6-13B50EE58562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081075" y="4293345"/>
                <a:ext cx="2116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59" name="Рукописный ввод 258">
                <a:extLst>
                  <a:ext uri="{FF2B5EF4-FFF2-40B4-BE49-F238E27FC236}">
                    <a16:creationId xmlns:a16="http://schemas.microsoft.com/office/drawing/2014/main" id="{F5725614-5199-43EF-BE34-1EAA6F7BFA43}"/>
                  </a:ext>
                </a:extLst>
              </p14:cNvPr>
              <p14:cNvContentPartPr/>
              <p14:nvPr/>
            </p14:nvContentPartPr>
            <p14:xfrm>
              <a:off x="9145155" y="4737225"/>
              <a:ext cx="86400" cy="144000"/>
            </p14:xfrm>
          </p:contentPart>
        </mc:Choice>
        <mc:Fallback>
          <p:pic>
            <p:nvPicPr>
              <p:cNvPr id="259" name="Рукописный ввод 258">
                <a:extLst>
                  <a:ext uri="{FF2B5EF4-FFF2-40B4-BE49-F238E27FC236}">
                    <a16:creationId xmlns:a16="http://schemas.microsoft.com/office/drawing/2014/main" id="{F5725614-5199-43EF-BE34-1EAA6F7BFA43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9082515" y="4674585"/>
                <a:ext cx="2120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60" name="Рукописный ввод 259">
                <a:extLst>
                  <a:ext uri="{FF2B5EF4-FFF2-40B4-BE49-F238E27FC236}">
                    <a16:creationId xmlns:a16="http://schemas.microsoft.com/office/drawing/2014/main" id="{6F7C530E-BF99-4D38-A32D-0C20B69F6BA1}"/>
                  </a:ext>
                </a:extLst>
              </p14:cNvPr>
              <p14:cNvContentPartPr/>
              <p14:nvPr/>
            </p14:nvContentPartPr>
            <p14:xfrm>
              <a:off x="9667875" y="4350945"/>
              <a:ext cx="123840" cy="117360"/>
            </p14:xfrm>
          </p:contentPart>
        </mc:Choice>
        <mc:Fallback>
          <p:pic>
            <p:nvPicPr>
              <p:cNvPr id="260" name="Рукописный ввод 259">
                <a:extLst>
                  <a:ext uri="{FF2B5EF4-FFF2-40B4-BE49-F238E27FC236}">
                    <a16:creationId xmlns:a16="http://schemas.microsoft.com/office/drawing/2014/main" id="{6F7C530E-BF99-4D38-A32D-0C20B69F6BA1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9605235" y="4287945"/>
                <a:ext cx="2494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62" name="Рукописный ввод 261">
                <a:extLst>
                  <a:ext uri="{FF2B5EF4-FFF2-40B4-BE49-F238E27FC236}">
                    <a16:creationId xmlns:a16="http://schemas.microsoft.com/office/drawing/2014/main" id="{2208A00B-4545-4D7F-B738-EC3BAE3EA73C}"/>
                  </a:ext>
                </a:extLst>
              </p14:cNvPr>
              <p14:cNvContentPartPr/>
              <p14:nvPr/>
            </p14:nvContentPartPr>
            <p14:xfrm>
              <a:off x="9704595" y="4748385"/>
              <a:ext cx="69480" cy="113760"/>
            </p14:xfrm>
          </p:contentPart>
        </mc:Choice>
        <mc:Fallback>
          <p:pic>
            <p:nvPicPr>
              <p:cNvPr id="262" name="Рукописный ввод 261">
                <a:extLst>
                  <a:ext uri="{FF2B5EF4-FFF2-40B4-BE49-F238E27FC236}">
                    <a16:creationId xmlns:a16="http://schemas.microsoft.com/office/drawing/2014/main" id="{2208A00B-4545-4D7F-B738-EC3BAE3EA73C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9641955" y="4685385"/>
                <a:ext cx="195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63" name="Рукописный ввод 262">
                <a:extLst>
                  <a:ext uri="{FF2B5EF4-FFF2-40B4-BE49-F238E27FC236}">
                    <a16:creationId xmlns:a16="http://schemas.microsoft.com/office/drawing/2014/main" id="{EE071305-7819-4C3A-8CA7-025BBBF18E84}"/>
                  </a:ext>
                </a:extLst>
              </p14:cNvPr>
              <p14:cNvContentPartPr/>
              <p14:nvPr/>
            </p14:nvContentPartPr>
            <p14:xfrm>
              <a:off x="10173315" y="4328625"/>
              <a:ext cx="92880" cy="132480"/>
            </p14:xfrm>
          </p:contentPart>
        </mc:Choice>
        <mc:Fallback>
          <p:pic>
            <p:nvPicPr>
              <p:cNvPr id="263" name="Рукописный ввод 262">
                <a:extLst>
                  <a:ext uri="{FF2B5EF4-FFF2-40B4-BE49-F238E27FC236}">
                    <a16:creationId xmlns:a16="http://schemas.microsoft.com/office/drawing/2014/main" id="{EE071305-7819-4C3A-8CA7-025BBBF18E8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0110675" y="4265985"/>
                <a:ext cx="2185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64" name="Рукописный ввод 263">
                <a:extLst>
                  <a:ext uri="{FF2B5EF4-FFF2-40B4-BE49-F238E27FC236}">
                    <a16:creationId xmlns:a16="http://schemas.microsoft.com/office/drawing/2014/main" id="{46EE44C8-1752-43DF-A837-50CCA023B8CE}"/>
                  </a:ext>
                </a:extLst>
              </p14:cNvPr>
              <p14:cNvContentPartPr/>
              <p14:nvPr/>
            </p14:nvContentPartPr>
            <p14:xfrm>
              <a:off x="10191675" y="4718865"/>
              <a:ext cx="116280" cy="149040"/>
            </p14:xfrm>
          </p:contentPart>
        </mc:Choice>
        <mc:Fallback>
          <p:pic>
            <p:nvPicPr>
              <p:cNvPr id="264" name="Рукописный ввод 263">
                <a:extLst>
                  <a:ext uri="{FF2B5EF4-FFF2-40B4-BE49-F238E27FC236}">
                    <a16:creationId xmlns:a16="http://schemas.microsoft.com/office/drawing/2014/main" id="{46EE44C8-1752-43DF-A837-50CCA023B8CE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10128675" y="4656225"/>
                <a:ext cx="241920" cy="27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98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517CFC-84B5-4D63-8AAA-356166F6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53" y="193040"/>
            <a:ext cx="4211367" cy="63195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7AE8072-246A-4306-88E3-7F1BF0297F35}"/>
              </a:ext>
            </a:extLst>
          </p:cNvPr>
          <p:cNvSpPr/>
          <p:nvPr/>
        </p:nvSpPr>
        <p:spPr>
          <a:xfrm>
            <a:off x="863600" y="1484671"/>
            <a:ext cx="495808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Маргарита Бурова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преподаватель департамента больших данных и информационного поиска НИУ ВШЭ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автор онлайн-курсов НИУ ВШЭ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магистр прикладной математики и информатики НИУ ВШЭ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руководитель онлайн-курса по подготовке к ЕГЭ по математике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9E7E0-37A6-4D2F-818D-9BAF80EF0DC6}"/>
              </a:ext>
            </a:extLst>
          </p:cNvPr>
          <p:cNvSpPr txBox="1"/>
          <p:nvPr/>
        </p:nvSpPr>
        <p:spPr>
          <a:xfrm>
            <a:off x="203647" y="193040"/>
            <a:ext cx="581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Познакомимся?</a:t>
            </a:r>
          </a:p>
        </p:txBody>
      </p:sp>
    </p:spTree>
    <p:extLst>
      <p:ext uri="{BB962C8B-B14F-4D97-AF65-F5344CB8AC3E}">
        <p14:creationId xmlns:p14="http://schemas.microsoft.com/office/powerpoint/2010/main" val="876800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EE06AA-F9BC-48BF-9D67-643AAC9B517D}"/>
              </a:ext>
            </a:extLst>
          </p:cNvPr>
          <p:cNvSpPr txBox="1"/>
          <p:nvPr/>
        </p:nvSpPr>
        <p:spPr>
          <a:xfrm>
            <a:off x="510844" y="249457"/>
            <a:ext cx="11006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Спасение всех дата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саентистов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by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Томаш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Миколов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ru-RU" sz="3200" dirty="0">
              <a:solidFill>
                <a:srgbClr val="B8539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14:cNvPr>
              <p14:cNvContentPartPr/>
              <p14:nvPr/>
            </p14:nvContentPartPr>
            <p14:xfrm>
              <a:off x="3514880" y="426040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9240" y="3904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14:cNvPr>
              <p14:cNvContentPartPr/>
              <p14:nvPr/>
            </p14:nvContentPartPr>
            <p14:xfrm>
              <a:off x="3931760" y="52792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6120" y="4922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14:cNvPr>
              <p14:cNvContentPartPr/>
              <p14:nvPr/>
            </p14:nvContentPartPr>
            <p14:xfrm>
              <a:off x="2204480" y="832840"/>
              <a:ext cx="360" cy="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8480" y="7968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B7C60DE-8175-4472-84B9-568EB986260B}"/>
              </a:ext>
            </a:extLst>
          </p:cNvPr>
          <p:cNvGrpSpPr/>
          <p:nvPr/>
        </p:nvGrpSpPr>
        <p:grpSpPr>
          <a:xfrm>
            <a:off x="2123120" y="497680"/>
            <a:ext cx="360" cy="360"/>
            <a:chOff x="2123120" y="4976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0A95AB-C981-4A06-A696-DC4682F87A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34" b="18526"/>
          <a:stretch/>
        </p:blipFill>
        <p:spPr>
          <a:xfrm>
            <a:off x="3646317" y="1494963"/>
            <a:ext cx="5111603" cy="38680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C74A4511-20EF-470D-9DB6-E41962977B9B}"/>
                  </a:ext>
                </a:extLst>
              </p14:cNvPr>
              <p14:cNvContentPartPr/>
              <p14:nvPr/>
            </p14:nvContentPartPr>
            <p14:xfrm>
              <a:off x="11690784" y="3245616"/>
              <a:ext cx="5400" cy="75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C74A4511-20EF-470D-9DB6-E41962977B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82144" y="3236976"/>
                <a:ext cx="2304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018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EE06AA-F9BC-48BF-9D67-643AAC9B517D}"/>
              </a:ext>
            </a:extLst>
          </p:cNvPr>
          <p:cNvSpPr txBox="1"/>
          <p:nvPr/>
        </p:nvSpPr>
        <p:spPr>
          <a:xfrm>
            <a:off x="510844" y="249457"/>
            <a:ext cx="11006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Спасение всех дата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саентистов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by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Томаш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Миколов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ru-RU" sz="3200" dirty="0">
              <a:solidFill>
                <a:srgbClr val="B8539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14:cNvPr>
              <p14:cNvContentPartPr/>
              <p14:nvPr/>
            </p14:nvContentPartPr>
            <p14:xfrm>
              <a:off x="3514880" y="426040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9240" y="3904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14:cNvPr>
              <p14:cNvContentPartPr/>
              <p14:nvPr/>
            </p14:nvContentPartPr>
            <p14:xfrm>
              <a:off x="3931760" y="52792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6120" y="4922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14:cNvPr>
              <p14:cNvContentPartPr/>
              <p14:nvPr/>
            </p14:nvContentPartPr>
            <p14:xfrm>
              <a:off x="2204480" y="832840"/>
              <a:ext cx="360" cy="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8480" y="7968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B7C60DE-8175-4472-84B9-568EB986260B}"/>
              </a:ext>
            </a:extLst>
          </p:cNvPr>
          <p:cNvGrpSpPr/>
          <p:nvPr/>
        </p:nvGrpSpPr>
        <p:grpSpPr>
          <a:xfrm>
            <a:off x="2123120" y="497680"/>
            <a:ext cx="360" cy="360"/>
            <a:chOff x="2123120" y="4976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34B74B-4CE6-4FB3-89EC-3B4DF3BE7E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5" y="1215035"/>
            <a:ext cx="4743450" cy="4810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2" name="Рукописный ввод 61">
                <a:extLst>
                  <a:ext uri="{FF2B5EF4-FFF2-40B4-BE49-F238E27FC236}">
                    <a16:creationId xmlns:a16="http://schemas.microsoft.com/office/drawing/2014/main" id="{C0D06C86-A485-497D-B520-748CC2D9AE40}"/>
                  </a:ext>
                </a:extLst>
              </p14:cNvPr>
              <p14:cNvContentPartPr/>
              <p14:nvPr/>
            </p14:nvContentPartPr>
            <p14:xfrm>
              <a:off x="7104744" y="1191096"/>
              <a:ext cx="360" cy="33840"/>
            </p14:xfrm>
          </p:contentPart>
        </mc:Choice>
        <mc:Fallback>
          <p:pic>
            <p:nvPicPr>
              <p:cNvPr id="62" name="Рукописный ввод 61">
                <a:extLst>
                  <a:ext uri="{FF2B5EF4-FFF2-40B4-BE49-F238E27FC236}">
                    <a16:creationId xmlns:a16="http://schemas.microsoft.com/office/drawing/2014/main" id="{C0D06C86-A485-497D-B520-748CC2D9AE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5744" y="1182096"/>
                <a:ext cx="18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5" name="Рукописный ввод 94">
                <a:extLst>
                  <a:ext uri="{FF2B5EF4-FFF2-40B4-BE49-F238E27FC236}">
                    <a16:creationId xmlns:a16="http://schemas.microsoft.com/office/drawing/2014/main" id="{76855EB4-E62B-4BEA-90FC-9765E47E213F}"/>
                  </a:ext>
                </a:extLst>
              </p14:cNvPr>
              <p14:cNvContentPartPr/>
              <p14:nvPr/>
            </p14:nvContentPartPr>
            <p14:xfrm>
              <a:off x="8083224" y="4406976"/>
              <a:ext cx="34200" cy="360"/>
            </p14:xfrm>
          </p:contentPart>
        </mc:Choice>
        <mc:Fallback>
          <p:pic>
            <p:nvPicPr>
              <p:cNvPr id="95" name="Рукописный ввод 94">
                <a:extLst>
                  <a:ext uri="{FF2B5EF4-FFF2-40B4-BE49-F238E27FC236}">
                    <a16:creationId xmlns:a16="http://schemas.microsoft.com/office/drawing/2014/main" id="{76855EB4-E62B-4BEA-90FC-9765E47E21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74224" y="4397976"/>
                <a:ext cx="51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0" name="Рукописный ввод 99">
                <a:extLst>
                  <a:ext uri="{FF2B5EF4-FFF2-40B4-BE49-F238E27FC236}">
                    <a16:creationId xmlns:a16="http://schemas.microsoft.com/office/drawing/2014/main" id="{3F55711F-21A9-44E7-814B-776D183DC4EF}"/>
                  </a:ext>
                </a:extLst>
              </p14:cNvPr>
              <p14:cNvContentPartPr/>
              <p14:nvPr/>
            </p14:nvContentPartPr>
            <p14:xfrm>
              <a:off x="8814384" y="4434336"/>
              <a:ext cx="360" cy="2520"/>
            </p14:xfrm>
          </p:contentPart>
        </mc:Choice>
        <mc:Fallback>
          <p:pic>
            <p:nvPicPr>
              <p:cNvPr id="100" name="Рукописный ввод 99">
                <a:extLst>
                  <a:ext uri="{FF2B5EF4-FFF2-40B4-BE49-F238E27FC236}">
                    <a16:creationId xmlns:a16="http://schemas.microsoft.com/office/drawing/2014/main" id="{3F55711F-21A9-44E7-814B-776D183DC4E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05384" y="4425336"/>
                <a:ext cx="1800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72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EE06AA-F9BC-48BF-9D67-643AAC9B517D}"/>
              </a:ext>
            </a:extLst>
          </p:cNvPr>
          <p:cNvSpPr txBox="1"/>
          <p:nvPr/>
        </p:nvSpPr>
        <p:spPr>
          <a:xfrm>
            <a:off x="510844" y="249457"/>
            <a:ext cx="11006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Спасение всех дата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саентистов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by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Томаш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Миколов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ru-RU" sz="3200" dirty="0">
              <a:solidFill>
                <a:srgbClr val="B8539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14:cNvPr>
              <p14:cNvContentPartPr/>
              <p14:nvPr/>
            </p14:nvContentPartPr>
            <p14:xfrm>
              <a:off x="3514880" y="426040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9240" y="3904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14:cNvPr>
              <p14:cNvContentPartPr/>
              <p14:nvPr/>
            </p14:nvContentPartPr>
            <p14:xfrm>
              <a:off x="3931760" y="52792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6120" y="4922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14:cNvPr>
              <p14:cNvContentPartPr/>
              <p14:nvPr/>
            </p14:nvContentPartPr>
            <p14:xfrm>
              <a:off x="2204480" y="832840"/>
              <a:ext cx="360" cy="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8480" y="7968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B7C60DE-8175-4472-84B9-568EB986260B}"/>
              </a:ext>
            </a:extLst>
          </p:cNvPr>
          <p:cNvGrpSpPr/>
          <p:nvPr/>
        </p:nvGrpSpPr>
        <p:grpSpPr>
          <a:xfrm>
            <a:off x="2123120" y="497680"/>
            <a:ext cx="360" cy="360"/>
            <a:chOff x="2123120" y="4976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036D2A-B4A7-4DCF-8A7E-9E11076AAF77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u="none" strike="noStrike" dirty="0">
                <a:solidFill>
                  <a:srgbClr val="222222"/>
                </a:solidFill>
                <a:effectLst/>
                <a:latin typeface="Menlo"/>
              </a:rPr>
              <a:t>[ 0.50451 , 0.68607 , -0.59517 , -0.022801, 0.60046 , -0.13498 , -0.08813 , 0.47377 , -0.61798 , -0.31012 , -0.076666, 1.493 , -0.034189, -0.98173 , 0.68229 , 0.81722 , -0.51874 , -0.31503 , -0.55809 , 0.66421 , 0.1961 , -0.13495 , -0.11476 , -0.30344 , 0.41177 , -2.223 , -1.0756 , -1.0783 , -0.34354 , 0.33505 , 1.9927 , -0.04234 , -0.64319 , 0.71125 , 0.49159 , 0.16754 , 0.34344 , -0.25663 , -0.8523 , 0.1661 , 0.40102 , 1.1685 , -1.0137 , -0.21585 , -0.15155 , 0.78321 , -0.91241 , -1.6106 , -0.64426 , -0.51042 ]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24180-B244-4DD2-A21F-55FEAF1DF25F}"/>
              </a:ext>
            </a:extLst>
          </p:cNvPr>
          <p:cNvSpPr txBox="1"/>
          <p:nvPr/>
        </p:nvSpPr>
        <p:spPr>
          <a:xfrm>
            <a:off x="1798320" y="1300619"/>
            <a:ext cx="9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Король: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691F5D1-BFFF-425E-9DB2-2554236E3383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u="none" strike="noStrike" dirty="0">
                <a:solidFill>
                  <a:srgbClr val="222222"/>
                </a:solidFill>
                <a:effectLst/>
                <a:latin typeface="Menlo"/>
              </a:rPr>
              <a:t>[ 0.50451 , 0.68607 , -0.59517 , -0.022801, 0.60046 , -0.13498 , -0.08813 , 0.47377 , -0.61798 , -0.31012 , -0.076666, 1.493 , -0.034189, -0.98173 , 0.68229 , 0.81722 , -0.51874 , -0.31503 , -0.55809 , 0.66421 , 0.1961 , -0.13495 , -0.11476 , -0.30344 , 0.41177 , -2.223 , -1.0756 , -1.0783 , -0.34354 , 0.33505 , 1.9927 , -0.04234 , -0.64319 , 0.71125 , 0.49159 , 0.16754 , 0.34344 , -0.25663 , -0.8523 , 0.1661 , 0.40102 , 1.1685 , -1.0137 , -0.21585 , -0.15155 , 0.78321 , -0.91241 , -1.6106 , -0.64426 , -0.51042 ]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8AD0B0F-D028-40D4-A5F9-943D6098E46A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u="none" strike="noStrike" dirty="0">
                <a:solidFill>
                  <a:srgbClr val="222222"/>
                </a:solidFill>
                <a:effectLst/>
                <a:latin typeface="Menlo"/>
              </a:rPr>
              <a:t>[ 0.50451 , 0.68607 , -0.59517 , -0.022801, 0.60046 , -0.13498 , -0.08813 , 0.47377 , -0.61798 , -0.31012 , -0.076666, 1.493 , -0.034189, -0.98173 , 0.68229 , 0.81722 , -0.51874 , -0.31503 , -0.55809 , 0.66421 , 0.1961 , -0.13495 , -0.11476 , -0.30344 , 0.41177 , -2.223 , -1.0756 , -1.0783 , -0.34354 , 0.33505 , 1.9927 , -0.04234 , -0.64319 , 0.71125 , 0.49159 , 0.16754 , 0.34344 , -0.25663 , -0.8523 , 0.1661 , 0.40102 , 1.1685 , -1.0137 , -0.21585 , -0.15155 , 0.78321 , -0.91241 , -1.6106 , -0.64426 , -0.51042 ]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3FCF715-E3D9-4F3C-A285-31EE3BD4AB08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u="none" strike="noStrike" dirty="0">
                <a:solidFill>
                  <a:srgbClr val="222222"/>
                </a:solidFill>
                <a:effectLst/>
                <a:latin typeface="Menlo"/>
              </a:rPr>
              <a:t>[ 0.50451 , 0.68607 , -0.59517 , -0.022801, 0.60046 , -0.13498 , -0.08813 , 0.47377 , -0.61798 , -0.31012 , -0.076666, 1.493 , -0.034189, -0.98173 , 0.68229 , 0.81722 , -0.51874 , -0.31503 , -0.55809 , 0.66421 , 0.1961 , -0.13495 , -0.11476 , -0.30344 , 0.41177 , -2.223 , -1.0756 , -1.0783 , -0.34354 , 0.33505 , 1.9927 , -0.04234 , -0.64319 , 0.71125 , 0.49159 , 0.16754 , 0.34344 , -0.25663 , -0.8523 , 0.1661 , 0.40102 , 1.1685 , -1.0137 , -0.21585 , -0.15155 , 0.78321 , -0.91241 , -1.6106 , -0.64426 , -0.51042 ]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F758EBA-9E1B-4521-8D3F-D5C1A606D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63" y="4447470"/>
            <a:ext cx="10535920" cy="1576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E020BE2E-9581-4A8E-B346-43C435E4987E}"/>
                  </a:ext>
                </a:extLst>
              </p14:cNvPr>
              <p14:cNvContentPartPr/>
              <p14:nvPr/>
            </p14:nvContentPartPr>
            <p14:xfrm>
              <a:off x="8831664" y="4059936"/>
              <a:ext cx="120960" cy="35892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E020BE2E-9581-4A8E-B346-43C435E498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22664" y="4051296"/>
                <a:ext cx="138600" cy="3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22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EE06AA-F9BC-48BF-9D67-643AAC9B517D}"/>
              </a:ext>
            </a:extLst>
          </p:cNvPr>
          <p:cNvSpPr txBox="1"/>
          <p:nvPr/>
        </p:nvSpPr>
        <p:spPr>
          <a:xfrm>
            <a:off x="510844" y="249457"/>
            <a:ext cx="11006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Спасение всех дата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саентистов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by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Томаш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Миколов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ru-RU" sz="3200" dirty="0">
              <a:solidFill>
                <a:srgbClr val="B8539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14:cNvPr>
              <p14:cNvContentPartPr/>
              <p14:nvPr/>
            </p14:nvContentPartPr>
            <p14:xfrm>
              <a:off x="3514880" y="426040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9240" y="3904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14:cNvPr>
              <p14:cNvContentPartPr/>
              <p14:nvPr/>
            </p14:nvContentPartPr>
            <p14:xfrm>
              <a:off x="3931760" y="52792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6120" y="4922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14:cNvPr>
              <p14:cNvContentPartPr/>
              <p14:nvPr/>
            </p14:nvContentPartPr>
            <p14:xfrm>
              <a:off x="2204480" y="832840"/>
              <a:ext cx="360" cy="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8480" y="7968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B7C60DE-8175-4472-84B9-568EB986260B}"/>
              </a:ext>
            </a:extLst>
          </p:cNvPr>
          <p:cNvGrpSpPr/>
          <p:nvPr/>
        </p:nvGrpSpPr>
        <p:grpSpPr>
          <a:xfrm>
            <a:off x="2123120" y="497680"/>
            <a:ext cx="360" cy="360"/>
            <a:chOff x="2123120" y="4976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4F7F8D5-A8B9-4B32-B702-6DC66FACEB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9" y="1041505"/>
            <a:ext cx="9936480" cy="5318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38F4B687-4EF6-44DD-B173-BDCED46E2DFC}"/>
                  </a:ext>
                </a:extLst>
              </p14:cNvPr>
              <p14:cNvContentPartPr/>
              <p14:nvPr/>
            </p14:nvContentPartPr>
            <p14:xfrm>
              <a:off x="7743744" y="794016"/>
              <a:ext cx="71640" cy="2538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38F4B687-4EF6-44DD-B173-BDCED46E2D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34744" y="785376"/>
                <a:ext cx="892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43242DA-5554-4B79-A2EC-1F17DD0F5753}"/>
                  </a:ext>
                </a:extLst>
              </p14:cNvPr>
              <p14:cNvContentPartPr/>
              <p14:nvPr/>
            </p14:nvContentPartPr>
            <p14:xfrm>
              <a:off x="1800864" y="3401136"/>
              <a:ext cx="39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43242DA-5554-4B79-A2EC-1F17DD0F57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92224" y="3392496"/>
                <a:ext cx="216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E08FF00-ABC1-40B5-A2E6-EF023B965998}"/>
              </a:ext>
            </a:extLst>
          </p:cNvPr>
          <p:cNvGrpSpPr/>
          <p:nvPr/>
        </p:nvGrpSpPr>
        <p:grpSpPr>
          <a:xfrm>
            <a:off x="1718424" y="4013856"/>
            <a:ext cx="9720" cy="25920"/>
            <a:chOff x="1718424" y="4013856"/>
            <a:chExt cx="9720" cy="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525C9CAE-68D4-4EBD-A8E6-DC480DFE9A54}"/>
                    </a:ext>
                  </a:extLst>
                </p14:cNvPr>
                <p14:cNvContentPartPr/>
                <p14:nvPr/>
              </p14:nvContentPartPr>
              <p14:xfrm>
                <a:off x="1727784" y="4013856"/>
                <a:ext cx="360" cy="3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525C9CAE-68D4-4EBD-A8E6-DC480DFE9A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19144" y="4005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251D0F3C-C860-4848-9022-47A6EF67C52A}"/>
                    </a:ext>
                  </a:extLst>
                </p14:cNvPr>
                <p14:cNvContentPartPr/>
                <p14:nvPr/>
              </p14:nvContentPartPr>
              <p14:xfrm>
                <a:off x="1718424" y="4022856"/>
                <a:ext cx="360" cy="1692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251D0F3C-C860-4848-9022-47A6EF67C5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9784" y="4013856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0012044-1543-43A5-8547-FFB1BDC38683}"/>
              </a:ext>
            </a:extLst>
          </p:cNvPr>
          <p:cNvGrpSpPr/>
          <p:nvPr/>
        </p:nvGrpSpPr>
        <p:grpSpPr>
          <a:xfrm>
            <a:off x="6848424" y="3050136"/>
            <a:ext cx="9360" cy="3960"/>
            <a:chOff x="6848424" y="3050136"/>
            <a:chExt cx="9360" cy="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C2EA41CA-39B6-40C0-82E3-24ECDC3CAFC6}"/>
                    </a:ext>
                  </a:extLst>
                </p14:cNvPr>
                <p14:cNvContentPartPr/>
                <p14:nvPr/>
              </p14:nvContentPartPr>
              <p14:xfrm>
                <a:off x="6848424" y="3053736"/>
                <a:ext cx="93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C2EA41CA-39B6-40C0-82E3-24ECDC3CAF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39784" y="3045096"/>
                  <a:ext cx="2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14EFBA36-1C4F-4C62-8558-91CEEFD85F3D}"/>
                    </a:ext>
                  </a:extLst>
                </p14:cNvPr>
                <p14:cNvContentPartPr/>
                <p14:nvPr/>
              </p14:nvContentPartPr>
              <p14:xfrm>
                <a:off x="6848784" y="3050136"/>
                <a:ext cx="360" cy="39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14EFBA36-1C4F-4C62-8558-91CEEFD85F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39784" y="304113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02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EE06AA-F9BC-48BF-9D67-643AAC9B517D}"/>
              </a:ext>
            </a:extLst>
          </p:cNvPr>
          <p:cNvSpPr txBox="1"/>
          <p:nvPr/>
        </p:nvSpPr>
        <p:spPr>
          <a:xfrm>
            <a:off x="510844" y="249457"/>
            <a:ext cx="11006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Спасение всех дата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саентистов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by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Томаш</a:t>
            </a:r>
            <a:r>
              <a:rPr lang="ru-RU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3200" dirty="0" err="1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Миколов</a:t>
            </a:r>
            <a:r>
              <a:rPr lang="en-US" sz="3200" dirty="0">
                <a:solidFill>
                  <a:srgbClr val="B8539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ru-RU" sz="3200" dirty="0">
              <a:solidFill>
                <a:srgbClr val="B8539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14:cNvPr>
              <p14:cNvContentPartPr/>
              <p14:nvPr/>
            </p14:nvContentPartPr>
            <p14:xfrm>
              <a:off x="3514880" y="426040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993BBE9-BD66-4C51-B4EA-C1AECA41D6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9240" y="3904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14:cNvPr>
              <p14:cNvContentPartPr/>
              <p14:nvPr/>
            </p14:nvContentPartPr>
            <p14:xfrm>
              <a:off x="3931760" y="52792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897144-998D-4698-A1AF-34698B3C30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6120" y="49228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14:cNvPr>
              <p14:cNvContentPartPr/>
              <p14:nvPr/>
            </p14:nvContentPartPr>
            <p14:xfrm>
              <a:off x="2204480" y="832840"/>
              <a:ext cx="360" cy="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01D7E5E-5AA5-42C9-892B-2AE58AD908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8480" y="79684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B7C60DE-8175-4472-84B9-568EB986260B}"/>
              </a:ext>
            </a:extLst>
          </p:cNvPr>
          <p:cNvGrpSpPr/>
          <p:nvPr/>
        </p:nvGrpSpPr>
        <p:grpSpPr>
          <a:xfrm>
            <a:off x="2123120" y="497680"/>
            <a:ext cx="360" cy="360"/>
            <a:chOff x="2123120" y="4976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5ACB0525-4FB6-44E8-9D82-3B9A85CE5C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14:cNvPr>
                <p14:cNvContentPartPr/>
                <p14:nvPr/>
              </p14:nvContentPartPr>
              <p14:xfrm>
                <a:off x="2123120" y="497680"/>
                <a:ext cx="360" cy="3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8C9C9F7A-5247-4A75-BEA1-AB9451E982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7480" y="4616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D9B70F-6F7A-4BFB-AF77-223EA896E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53" y="1416583"/>
            <a:ext cx="8496542" cy="42482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75A2103A-A3E7-4827-9D64-F5E5E9D72C7A}"/>
                  </a:ext>
                </a:extLst>
              </p14:cNvPr>
              <p14:cNvContentPartPr/>
              <p14:nvPr/>
            </p14:nvContentPartPr>
            <p14:xfrm>
              <a:off x="10378224" y="2025936"/>
              <a:ext cx="13320" cy="3960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75A2103A-A3E7-4827-9D64-F5E5E9D72C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69224" y="2016936"/>
                <a:ext cx="309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19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03F7-893D-274A-A7C8-B3C15346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07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Матрицы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13B1-B508-6D4F-9FE2-A06AC301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25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21869-7D43-6641-BAF1-71FE16B3F420}"/>
              </a:ext>
            </a:extLst>
          </p:cNvPr>
          <p:cNvSpPr txBox="1"/>
          <p:nvPr/>
        </p:nvSpPr>
        <p:spPr>
          <a:xfrm>
            <a:off x="934667" y="2169050"/>
            <a:ext cx="4468082" cy="92333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Матрица</a:t>
            </a:r>
            <a:r>
              <a:rPr lang="ru-RU" dirty="0"/>
              <a:t> представляет собой набор чисел, расположенных по строкам и столбцам, как в таблице.</a:t>
            </a:r>
            <a:endParaRPr lang="ru-RU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5EC4DC-C3A6-1C43-9B63-E82B0F6F4D8E}"/>
              </a:ext>
            </a:extLst>
          </p:cNvPr>
          <p:cNvSpPr/>
          <p:nvPr/>
        </p:nvSpPr>
        <p:spPr>
          <a:xfrm>
            <a:off x="5892186" y="2140520"/>
            <a:ext cx="5644662" cy="16014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80691E-E643-3245-8B10-A442C23D60C5}"/>
                  </a:ext>
                </a:extLst>
              </p:cNvPr>
              <p:cNvSpPr txBox="1"/>
              <p:nvPr/>
            </p:nvSpPr>
            <p:spPr>
              <a:xfrm>
                <a:off x="6324597" y="2508218"/>
                <a:ext cx="2389920" cy="1680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endParaRPr lang="ru-RU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80691E-E643-3245-8B10-A442C23D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597" y="2508218"/>
                <a:ext cx="2389920" cy="16809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B27F2C-DA1D-6347-9536-D660AB49DF78}"/>
                  </a:ext>
                </a:extLst>
              </p:cNvPr>
              <p:cNvSpPr txBox="1"/>
              <p:nvPr/>
            </p:nvSpPr>
            <p:spPr>
              <a:xfrm>
                <a:off x="8480059" y="2834815"/>
                <a:ext cx="2795954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B27F2C-DA1D-6347-9536-D660AB49D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059" y="2834815"/>
                <a:ext cx="2795954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6181BEC-7023-794F-9C10-18D485C0F46B}"/>
              </a:ext>
            </a:extLst>
          </p:cNvPr>
          <p:cNvSpPr/>
          <p:nvPr/>
        </p:nvSpPr>
        <p:spPr>
          <a:xfrm>
            <a:off x="5862881" y="4062208"/>
            <a:ext cx="5644662" cy="160147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5D722-7A70-454E-9DBA-D027AC0791BA}"/>
              </a:ext>
            </a:extLst>
          </p:cNvPr>
          <p:cNvSpPr txBox="1"/>
          <p:nvPr/>
        </p:nvSpPr>
        <p:spPr>
          <a:xfrm>
            <a:off x="5941342" y="4627968"/>
            <a:ext cx="559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A =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np.array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([[1,</a:t>
            </a:r>
            <a:r>
              <a:rPr lang="ru-RU" dirty="0">
                <a:solidFill>
                  <a:srgbClr val="7030A0"/>
                </a:solidFill>
                <a:latin typeface="Inconsolata Medium" panose="020B0609030003000000" pitchFamily="49" charset="0"/>
              </a:rPr>
              <a:t>-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5,3],[2,2,1],[0,3,1],[2,4,12]])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BE10A-8675-A14D-AC62-CB15EEB9AE43}"/>
              </a:ext>
            </a:extLst>
          </p:cNvPr>
          <p:cNvSpPr txBox="1"/>
          <p:nvPr/>
        </p:nvSpPr>
        <p:spPr>
          <a:xfrm>
            <a:off x="824882" y="3600006"/>
            <a:ext cx="2467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Форма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Прямоугольные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Квадратные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Вектор-столбец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Вектор-строка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109AD-626F-6F4F-B65D-248F69EDEBDF}"/>
              </a:ext>
            </a:extLst>
          </p:cNvPr>
          <p:cNvSpPr txBox="1"/>
          <p:nvPr/>
        </p:nvSpPr>
        <p:spPr>
          <a:xfrm>
            <a:off x="3291918" y="3600006"/>
            <a:ext cx="24670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Содержание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Нулевая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Матрица единиц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Треугольная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Симметричная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Диагональная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Единичная</a:t>
            </a:r>
          </a:p>
        </p:txBody>
      </p:sp>
    </p:spTree>
    <p:extLst>
      <p:ext uri="{BB962C8B-B14F-4D97-AF65-F5344CB8AC3E}">
        <p14:creationId xmlns:p14="http://schemas.microsoft.com/office/powerpoint/2010/main" val="243032924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3A03-71ED-7941-B8A0-A66B28A9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Базовые операции над матрицами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7BE2-2600-3149-A8D8-A2CC1224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26</a:t>
            </a:fld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7CA7-542B-BB44-BAB7-5C8D1A43C5F9}"/>
              </a:ext>
            </a:extLst>
          </p:cNvPr>
          <p:cNvSpPr/>
          <p:nvPr/>
        </p:nvSpPr>
        <p:spPr>
          <a:xfrm>
            <a:off x="2752541" y="3722135"/>
            <a:ext cx="6683742" cy="19327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963003-3D6C-1C4D-934C-5006E2D28E34}"/>
                  </a:ext>
                </a:extLst>
              </p:cNvPr>
              <p:cNvSpPr txBox="1"/>
              <p:nvPr/>
            </p:nvSpPr>
            <p:spPr>
              <a:xfrm>
                <a:off x="3035485" y="4169280"/>
                <a:ext cx="6101859" cy="1126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963003-3D6C-1C4D-934C-5006E2D28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85" y="4169280"/>
                <a:ext cx="6101859" cy="1126975"/>
              </a:xfrm>
              <a:prstGeom prst="rect">
                <a:avLst/>
              </a:prstGeom>
              <a:blipFill>
                <a:blip r:embed="rId2"/>
                <a:stretch>
                  <a:fillRect l="-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4351B66-05FE-2E43-A7FF-DAB01E32F908}"/>
              </a:ext>
            </a:extLst>
          </p:cNvPr>
          <p:cNvSpPr txBox="1"/>
          <p:nvPr/>
        </p:nvSpPr>
        <p:spPr>
          <a:xfrm>
            <a:off x="1141412" y="2430537"/>
            <a:ext cx="4468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Сложение, вычитание и умножение матрицы на число производится </a:t>
            </a:r>
            <a:r>
              <a:rPr lang="ru-RU" b="1" dirty="0"/>
              <a:t>поэлементно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64796D-509D-4746-8850-74E87278799D}"/>
              </a:ext>
            </a:extLst>
          </p:cNvPr>
          <p:cNvSpPr/>
          <p:nvPr/>
        </p:nvSpPr>
        <p:spPr>
          <a:xfrm>
            <a:off x="5874604" y="2479143"/>
            <a:ext cx="5621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Складывать и вычитать можно только матрицы одной размерности.</a:t>
            </a:r>
          </a:p>
        </p:txBody>
      </p:sp>
    </p:spTree>
    <p:extLst>
      <p:ext uri="{BB962C8B-B14F-4D97-AF65-F5344CB8AC3E}">
        <p14:creationId xmlns:p14="http://schemas.microsoft.com/office/powerpoint/2010/main" val="173755174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F80999-3A7B-8940-B063-64CC6C2554E9}"/>
              </a:ext>
            </a:extLst>
          </p:cNvPr>
          <p:cNvSpPr/>
          <p:nvPr/>
        </p:nvSpPr>
        <p:spPr>
          <a:xfrm>
            <a:off x="5978768" y="4370311"/>
            <a:ext cx="5644662" cy="13682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Транспонирование матриц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D4AC3-36B4-514C-A39A-1746B12B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Вебинар по математике и статистике для </a:t>
            </a:r>
            <a:r>
              <a:rPr lang="en-US"/>
              <a:t>Data Science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27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996715"/>
            <a:ext cx="5644662" cy="21288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602633-2547-8C45-BA8B-044142CD7420}"/>
                  </a:ext>
                </a:extLst>
              </p:cNvPr>
              <p:cNvSpPr txBox="1"/>
              <p:nvPr/>
            </p:nvSpPr>
            <p:spPr>
              <a:xfrm>
                <a:off x="8067613" y="2186537"/>
                <a:ext cx="1466972" cy="1103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ru-RU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endParaRPr lang="ru-RU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602633-2547-8C45-BA8B-044142CD7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613" y="2186537"/>
                <a:ext cx="1466972" cy="1103828"/>
              </a:xfrm>
              <a:prstGeom prst="rect">
                <a:avLst/>
              </a:prstGeom>
              <a:blipFill>
                <a:blip r:embed="rId2"/>
                <a:stretch>
                  <a:fillRect l="-3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95AE97E-2E32-2747-99C5-7BC0FC51FC52}"/>
              </a:ext>
            </a:extLst>
          </p:cNvPr>
          <p:cNvSpPr txBox="1"/>
          <p:nvPr/>
        </p:nvSpPr>
        <p:spPr>
          <a:xfrm>
            <a:off x="6094412" y="4422788"/>
            <a:ext cx="5458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 Medium" panose="020B0609030003000000" pitchFamily="49" charset="0"/>
              </a:rPr>
              <a:t>&gt; A = </a:t>
            </a:r>
            <a:r>
              <a:rPr lang="en-US" dirty="0" err="1">
                <a:latin typeface="Inconsolata Medium" panose="020B0609030003000000" pitchFamily="49" charset="0"/>
              </a:rPr>
              <a:t>np.matrix</a:t>
            </a:r>
            <a:r>
              <a:rPr lang="en-US" dirty="0">
                <a:latin typeface="Inconsolata Medium" panose="020B0609030003000000" pitchFamily="49" charset="0"/>
              </a:rPr>
              <a:t>(“1,-5;2,2;0,3”)</a:t>
            </a:r>
            <a:br>
              <a:rPr lang="en-US" dirty="0">
                <a:latin typeface="Inconsolata Medium" panose="020B0609030003000000" pitchFamily="49" charset="0"/>
              </a:rPr>
            </a:br>
            <a:r>
              <a:rPr lang="en-US" dirty="0">
                <a:latin typeface="Inconsolata Medium" panose="020B0609030003000000" pitchFamily="49" charset="0"/>
              </a:rPr>
              <a:t>&gt; A.T</a:t>
            </a:r>
            <a:br>
              <a:rPr lang="en-US" dirty="0">
                <a:latin typeface="Inconsolata Medium" panose="020B0609030003000000" pitchFamily="49" charset="0"/>
              </a:rPr>
            </a:br>
            <a:r>
              <a:rPr lang="en-US" b="1" dirty="0">
                <a:latin typeface="Inconsolata Medium" panose="020B0609030003000000" pitchFamily="49" charset="0"/>
              </a:rPr>
              <a:t>matrix([[ 1, 2, 0], [-5, 2, 3]])</a:t>
            </a:r>
          </a:p>
          <a:p>
            <a:br>
              <a:rPr lang="en-US" b="1" dirty="0">
                <a:latin typeface="Inconsolata Medium" panose="020B0609030003000000" pitchFamily="49" charset="0"/>
              </a:rPr>
            </a:br>
            <a:endParaRPr lang="en-US" b="1" dirty="0">
              <a:latin typeface="Inconsolata Medium" panose="020B0609030003000000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1141412" y="2234165"/>
            <a:ext cx="4468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транспонировании строки матрицы записываются в столбцы и матрица переворачивается.</a:t>
            </a:r>
            <a:endParaRPr lang="ru-RU" b="1" dirty="0"/>
          </a:p>
          <a:p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5D0D7C-F43E-F640-97F5-7CDE86A4E51E}"/>
                  </a:ext>
                </a:extLst>
              </p:cNvPr>
              <p:cNvSpPr txBox="1"/>
              <p:nvPr/>
            </p:nvSpPr>
            <p:spPr>
              <a:xfrm>
                <a:off x="7777466" y="3234628"/>
                <a:ext cx="2092569" cy="58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5D0D7C-F43E-F640-97F5-7CDE86A4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466" y="3234628"/>
                <a:ext cx="2092569" cy="582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3137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F80999-3A7B-8940-B063-64CC6C2554E9}"/>
              </a:ext>
            </a:extLst>
          </p:cNvPr>
          <p:cNvSpPr/>
          <p:nvPr/>
        </p:nvSpPr>
        <p:spPr>
          <a:xfrm>
            <a:off x="6239010" y="4689839"/>
            <a:ext cx="5111264" cy="18074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3"/>
            <a:ext cx="9905998" cy="1905000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Умножение матриц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0274" y="6130428"/>
            <a:ext cx="533398" cy="482356"/>
          </a:xfrm>
        </p:spPr>
        <p:txBody>
          <a:bodyPr/>
          <a:lstStyle/>
          <a:p>
            <a:fld id="{DEA959A8-7D8B-8640-A5E1-FE4E695A7D13}" type="slidenum">
              <a:rPr lang="ru-RU" smtClean="0"/>
              <a:t>28</a:t>
            </a:fld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6239010" y="282042"/>
            <a:ext cx="5111264" cy="42502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AE97E-2E32-2747-99C5-7BC0FC51FC52}"/>
              </a:ext>
            </a:extLst>
          </p:cNvPr>
          <p:cNvSpPr txBox="1"/>
          <p:nvPr/>
        </p:nvSpPr>
        <p:spPr>
          <a:xfrm>
            <a:off x="6754737" y="4714357"/>
            <a:ext cx="43240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A =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np.matrix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(“1,-5;2,2;0,3”)</a:t>
            </a:r>
            <a:b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B =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np.matrix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(“3,1,0;-1,0,2”)</a:t>
            </a:r>
            <a:b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np.dot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(A,B)</a:t>
            </a:r>
            <a:b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  <a:t>matrix([[ 8, 1, -10],</a:t>
            </a:r>
            <a:b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  <a:t>        [ 4, 2, 4],</a:t>
            </a:r>
            <a:b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  <a:t>        [ -3, 0, 6]])</a:t>
            </a:r>
          </a:p>
          <a:p>
            <a:br>
              <a:rPr lang="en-US" b="1" dirty="0">
                <a:solidFill>
                  <a:srgbClr val="92D050"/>
                </a:solidFill>
                <a:latin typeface="Inconsolata Medium" panose="020B0609030003000000" pitchFamily="49" charset="0"/>
              </a:rPr>
            </a:br>
            <a:endParaRPr lang="en-US" b="1" dirty="0">
              <a:solidFill>
                <a:srgbClr val="92D050"/>
              </a:solidFill>
              <a:latin typeface="Inconsolata Medium" panose="020B0609030003000000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710249" y="1758748"/>
            <a:ext cx="46748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Операция умножения двух матриц возможна только в том случае, если число столбцов в первой матрице равно числу строк во второй.</a:t>
            </a:r>
          </a:p>
          <a:p>
            <a:endParaRPr lang="ru-RU" b="1" dirty="0"/>
          </a:p>
          <a:p>
            <a:r>
              <a:rPr lang="ru-RU" dirty="0"/>
              <a:t>Если матрица </a:t>
            </a:r>
            <a:r>
              <a:rPr lang="en-US" i="1" dirty="0"/>
              <a:t>A</a:t>
            </a:r>
            <a:r>
              <a:rPr lang="en-US" dirty="0"/>
              <a:t> </a:t>
            </a:r>
            <a:r>
              <a:rPr lang="ru-RU" dirty="0"/>
              <a:t>содержит </a:t>
            </a:r>
            <a:r>
              <a:rPr lang="en-US" i="1" dirty="0"/>
              <a:t>n </a:t>
            </a:r>
            <a:r>
              <a:rPr lang="ru-RU" dirty="0"/>
              <a:t>строк, а матрица </a:t>
            </a:r>
            <a:r>
              <a:rPr lang="en-US" i="1" dirty="0"/>
              <a:t>B</a:t>
            </a:r>
            <a:r>
              <a:rPr lang="en-US" dirty="0"/>
              <a:t> </a:t>
            </a:r>
            <a:r>
              <a:rPr lang="ru-RU" dirty="0"/>
              <a:t>содержит </a:t>
            </a:r>
            <a:r>
              <a:rPr lang="en-US" i="1" dirty="0"/>
              <a:t>l </a:t>
            </a:r>
            <a:r>
              <a:rPr lang="ru-RU" dirty="0"/>
              <a:t>столбцов, то результатом их умножения будет матрица </a:t>
            </a:r>
            <a:r>
              <a:rPr lang="ru-RU" i="1" dirty="0"/>
              <a:t>С</a:t>
            </a:r>
            <a:r>
              <a:rPr lang="ru-RU" dirty="0"/>
              <a:t> размера  </a:t>
            </a:r>
            <a:r>
              <a:rPr lang="en-US" i="1" dirty="0"/>
              <a:t>n × l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ru-RU" dirty="0"/>
              <a:t>Умножение матриц </a:t>
            </a:r>
            <a:r>
              <a:rPr lang="ru-RU" b="1" dirty="0"/>
              <a:t>некоммутативно</a:t>
            </a:r>
            <a:r>
              <a:rPr lang="ru-RU" dirty="0"/>
              <a:t>, то есть  </a:t>
            </a:r>
            <a:r>
              <a:rPr lang="en-US" dirty="0"/>
              <a:t>AB ≠ BA.</a:t>
            </a:r>
            <a:endParaRPr lang="ru-R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B9EDB-2F59-BD42-8F87-4EFF39EA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00" y="464080"/>
            <a:ext cx="4673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06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Умножение вектора и матрицы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29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996715"/>
            <a:ext cx="5644662" cy="3886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1141412" y="3159284"/>
            <a:ext cx="4468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Умножать на столбец можно только справа.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Умножать вектор-строку на матрицу можно только слева.</a:t>
            </a:r>
            <a:endParaRPr lang="ru-R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E3DF0-07A8-C249-BE39-E97F3AE8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66" y="2248404"/>
            <a:ext cx="1346200" cy="1041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4D2C1E-05D8-6F43-8878-B74F5B9C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503" y="2292854"/>
            <a:ext cx="863600" cy="952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79B93-A043-D847-A3D4-D117F3B0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755" y="3378099"/>
            <a:ext cx="2743200" cy="1219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B30E67-EC70-4441-BFD5-E8DE87AE5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770" y="4531330"/>
            <a:ext cx="4241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212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95B67B7-155D-4C1D-91B2-84CF2B3DCE78}"/>
              </a:ext>
            </a:extLst>
          </p:cNvPr>
          <p:cNvSpPr txBox="1"/>
          <p:nvPr/>
        </p:nvSpPr>
        <p:spPr>
          <a:xfrm>
            <a:off x="1404924" y="716504"/>
            <a:ext cx="6950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ОСНОВНЫЕ МОМЕНТЫ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CCDE99D-30D4-4D7A-B300-AB380480E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09724"/>
            <a:ext cx="9144000" cy="1068387"/>
          </a:xfrm>
        </p:spPr>
        <p:txBody>
          <a:bodyPr>
            <a:normAutofit/>
          </a:bodyPr>
          <a:lstStyle/>
          <a:p>
            <a:pPr algn="l"/>
            <a:r>
              <a:rPr lang="ru-RU" sz="4000" dirty="0"/>
              <a:t>План вебинара:</a:t>
            </a:r>
          </a:p>
        </p:txBody>
      </p:sp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C1B2B2C7-D1B3-4B73-9B15-DF8415751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713254"/>
              </p:ext>
            </p:extLst>
          </p:nvPr>
        </p:nvGraphicFramePr>
        <p:xfrm>
          <a:off x="0" y="1788054"/>
          <a:ext cx="7152640" cy="4353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E42787-859C-4509-80B4-467624FB6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6557" y="1897508"/>
            <a:ext cx="4538609" cy="34039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5031D329-E956-45B0-B235-2BDADACC9D89}"/>
                  </a:ext>
                </a:extLst>
              </p14:cNvPr>
              <p14:cNvContentPartPr/>
              <p14:nvPr/>
            </p14:nvContentPartPr>
            <p14:xfrm>
              <a:off x="10096665" y="5146471"/>
              <a:ext cx="1368000" cy="156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5031D329-E956-45B0-B235-2BDADACC9D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61025" y="5110471"/>
                <a:ext cx="1439640" cy="22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7516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8890-4DB5-DF42-B086-59296E85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Тензорное произведение векторов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77ED2-B469-EC4E-A2F6-B71B7052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30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0CE1EA-C109-0C48-903A-FDFA96D23504}"/>
              </a:ext>
            </a:extLst>
          </p:cNvPr>
          <p:cNvSpPr/>
          <p:nvPr/>
        </p:nvSpPr>
        <p:spPr>
          <a:xfrm>
            <a:off x="1141412" y="1996715"/>
            <a:ext cx="9905999" cy="3886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B690BC-4898-F748-8278-62EF4668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65" y="3139895"/>
            <a:ext cx="4216400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2FC247-B133-9941-9495-4DCB9691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717" y="3216095"/>
            <a:ext cx="4660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6476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79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Умножение на нулевую матрицу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31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996715"/>
            <a:ext cx="5644662" cy="3886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1141412" y="2234165"/>
            <a:ext cx="4468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Нулевая матрица играет роль нуля не только в сложении, но в умножении матриц (независимо от порядка).</a:t>
            </a:r>
            <a:endParaRPr lang="ru-R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84338-8850-4F49-91B6-2D0F0E2D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995" y="2583291"/>
            <a:ext cx="3835400" cy="113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73FE6F-DD19-9643-8227-87D2466F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95" y="3976573"/>
            <a:ext cx="4038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6864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92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Умножение на единичную и шаровую матрицу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32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996715"/>
            <a:ext cx="5644662" cy="3886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1141412" y="2234165"/>
            <a:ext cx="44680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Единичная матрица играет роль единицы: при умножении на неё ничего не меняется.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Умножение на шаровую матрицу равносильно умножению матрицы на число.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Единичная и шаровая матрицы перестановочны с любой квадратной матрицей, результат не зависит от порядка умножения.</a:t>
            </a:r>
            <a:endParaRPr lang="ru-RU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0852F-0B0E-3349-A90F-BB68F7F60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12" y="2423848"/>
            <a:ext cx="36703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A72A1-E082-3442-95A3-4E282007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49" y="4014280"/>
            <a:ext cx="51181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3940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Умножение на диагональную матрицу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33</a:t>
            </a:fld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1141412" y="2234165"/>
            <a:ext cx="4468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Диагональные матрицы </a:t>
            </a:r>
            <a:r>
              <a:rPr lang="ru-RU" dirty="0" err="1"/>
              <a:t>неперестановочны</a:t>
            </a:r>
            <a:r>
              <a:rPr lang="ru-RU" dirty="0"/>
              <a:t> с другими в общем случае. Но перестановочны между собой.</a:t>
            </a:r>
            <a:endParaRPr lang="ru-RU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BC33C-C943-9045-AFDF-C1C3CD044E3F}"/>
              </a:ext>
            </a:extLst>
          </p:cNvPr>
          <p:cNvSpPr/>
          <p:nvPr/>
        </p:nvSpPr>
        <p:spPr>
          <a:xfrm>
            <a:off x="5978768" y="1996715"/>
            <a:ext cx="5644662" cy="3886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26613-B3F0-ED41-8F31-DD560066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725" y="2600343"/>
            <a:ext cx="3721100" cy="113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388EF5-AFB6-C147-B1D4-0E1A497D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25" y="4096820"/>
            <a:ext cx="36449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095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67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Делители нуля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34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996715"/>
            <a:ext cx="5644662" cy="3683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1141412" y="4238616"/>
            <a:ext cx="446808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Если матрицы А и В — делители нуля, то строки левого сомножителя ортогональны столбцам правого.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3E66B-96C8-164B-B217-AB7F994B94DB}"/>
              </a:ext>
            </a:extLst>
          </p:cNvPr>
          <p:cNvSpPr txBox="1"/>
          <p:nvPr/>
        </p:nvSpPr>
        <p:spPr>
          <a:xfrm>
            <a:off x="1141412" y="2914943"/>
            <a:ext cx="446808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Делители нуля</a:t>
            </a:r>
            <a:r>
              <a:rPr lang="ru-RU" dirty="0"/>
              <a:t> — это специальные ненулевые элементы, которые дают ноль при умножении.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07DA2D-19FC-D242-B98C-5D2282577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40" y="2685133"/>
            <a:ext cx="3098800" cy="749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9F70AD-E040-3F4C-A23E-4C67D8A4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340" y="3971774"/>
            <a:ext cx="3276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5654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Умножение и транспонирование матриц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D4AC3-36B4-514C-A39A-1746B12B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Вебинар по математике и статистике для </a:t>
            </a:r>
            <a:r>
              <a:rPr lang="en-US"/>
              <a:t>Data Science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35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996715"/>
            <a:ext cx="5644662" cy="3700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1141412" y="2234165"/>
            <a:ext cx="446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транспонировании меняется порядок произведения.</a:t>
            </a:r>
            <a:endParaRPr lang="ru-R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79212-EE6A-624A-A102-8F99565C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95" y="3264286"/>
            <a:ext cx="3441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1088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F80999-3A7B-8940-B063-64CC6C2554E9}"/>
              </a:ext>
            </a:extLst>
          </p:cNvPr>
          <p:cNvSpPr/>
          <p:nvPr/>
        </p:nvSpPr>
        <p:spPr>
          <a:xfrm>
            <a:off x="5978768" y="4370311"/>
            <a:ext cx="5644662" cy="1678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Обратная матрица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36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996715"/>
            <a:ext cx="5644662" cy="21288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AE97E-2E32-2747-99C5-7BC0FC51FC52}"/>
              </a:ext>
            </a:extLst>
          </p:cNvPr>
          <p:cNvSpPr txBox="1"/>
          <p:nvPr/>
        </p:nvSpPr>
        <p:spPr>
          <a:xfrm>
            <a:off x="6094412" y="4422788"/>
            <a:ext cx="5458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A =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np.matrix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(“1,2,3;4,5,6;7,8,</a:t>
            </a:r>
            <a:r>
              <a:rPr lang="ru-RU" dirty="0">
                <a:solidFill>
                  <a:srgbClr val="7030A0"/>
                </a:solidFill>
                <a:latin typeface="Inconsolata Medium" panose="020B0609030003000000" pitchFamily="49" charset="0"/>
              </a:rPr>
              <a:t>10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”)</a:t>
            </a:r>
            <a:b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np.linalg.inv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(A)</a:t>
            </a:r>
            <a:b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  <a:t>matrix([[ -0.67, -1.33, 1], </a:t>
            </a:r>
            <a:b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  <a:t>       [-0.67, 3.67, -2],</a:t>
            </a:r>
            <a:b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  <a:t>       [  1,  -2,  1])</a:t>
            </a:r>
          </a:p>
          <a:p>
            <a:br>
              <a:rPr lang="en-US" b="1" dirty="0">
                <a:solidFill>
                  <a:srgbClr val="92D050"/>
                </a:solidFill>
                <a:latin typeface="Inconsolata Medium" panose="020B0609030003000000" pitchFamily="49" charset="0"/>
              </a:rPr>
            </a:br>
            <a:endParaRPr lang="en-US" b="1" dirty="0">
              <a:solidFill>
                <a:srgbClr val="92D050"/>
              </a:solidFill>
              <a:latin typeface="Inconsolata Medium" panose="020B0609030003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1AB183-9C8E-9C45-BA50-ACA4F19E0FF9}"/>
              </a:ext>
            </a:extLst>
          </p:cNvPr>
          <p:cNvSpPr txBox="1"/>
          <p:nvPr/>
        </p:nvSpPr>
        <p:spPr>
          <a:xfrm>
            <a:off x="844062" y="2308678"/>
            <a:ext cx="455429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Обратная матрица</a:t>
            </a:r>
            <a:r>
              <a:rPr lang="ru-RU" dirty="0"/>
              <a:t> — такая матрица </a:t>
            </a:r>
            <a:r>
              <a:rPr lang="en-US" dirty="0"/>
              <a:t>A</a:t>
            </a:r>
            <a:r>
              <a:rPr lang="en-US" baseline="30000" dirty="0"/>
              <a:t>−1</a:t>
            </a:r>
            <a:r>
              <a:rPr lang="en-US" dirty="0"/>
              <a:t>, </a:t>
            </a:r>
            <a:r>
              <a:rPr lang="ru-RU" dirty="0"/>
              <a:t>при умножении на которую исходная матрица </a:t>
            </a:r>
            <a:r>
              <a:rPr lang="en-US" dirty="0"/>
              <a:t>A </a:t>
            </a:r>
            <a:r>
              <a:rPr lang="ru-RU" dirty="0"/>
              <a:t>даёт в результате единичную матрицу </a:t>
            </a:r>
            <a:r>
              <a:rPr lang="en-US" dirty="0"/>
              <a:t>E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63563-2A5F-7C49-A250-01BD7A43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962" y="2934343"/>
            <a:ext cx="1968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5757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3420"/>
            <a:ext cx="9905998" cy="1905000"/>
          </a:xfrm>
        </p:spPr>
        <p:txBody>
          <a:bodyPr/>
          <a:lstStyle/>
          <a:p>
            <a:r>
              <a:rPr lang="ru-RU" b="1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Определитель матрицы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37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009421"/>
            <a:ext cx="5644662" cy="31161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2C3E2-8F9F-FB49-8453-D9241AEEF530}"/>
              </a:ext>
            </a:extLst>
          </p:cNvPr>
          <p:cNvSpPr txBox="1"/>
          <p:nvPr/>
        </p:nvSpPr>
        <p:spPr>
          <a:xfrm>
            <a:off x="1141412" y="1027005"/>
            <a:ext cx="452083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Определитель матрицы</a:t>
            </a:r>
            <a:r>
              <a:rPr lang="ru-RU" dirty="0"/>
              <a:t> — специальная числовая характеристика квадратных матриц, которая является своего рода мерой вырожденности матрицы.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B0FAD3-DD63-3B4A-8707-B8B2199A1C48}"/>
              </a:ext>
            </a:extLst>
          </p:cNvPr>
          <p:cNvSpPr/>
          <p:nvPr/>
        </p:nvSpPr>
        <p:spPr>
          <a:xfrm>
            <a:off x="5978768" y="4370311"/>
            <a:ext cx="5644662" cy="1678797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6FE54E-BEE8-F74D-A71D-889354A56B39}"/>
              </a:ext>
            </a:extLst>
          </p:cNvPr>
          <p:cNvSpPr txBox="1"/>
          <p:nvPr/>
        </p:nvSpPr>
        <p:spPr>
          <a:xfrm>
            <a:off x="6089101" y="4629439"/>
            <a:ext cx="5458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A =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np.matrix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(“1,2,3;4,5,6;7,8,</a:t>
            </a:r>
            <a:r>
              <a:rPr lang="ru-RU" dirty="0">
                <a:solidFill>
                  <a:srgbClr val="7030A0"/>
                </a:solidFill>
                <a:latin typeface="Inconsolata Medium" panose="020B0609030003000000" pitchFamily="49" charset="0"/>
              </a:rPr>
              <a:t>10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”)</a:t>
            </a:r>
            <a:b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&gt; </a:t>
            </a:r>
            <a:r>
              <a:rPr lang="en-US" dirty="0" err="1">
                <a:solidFill>
                  <a:srgbClr val="7030A0"/>
                </a:solidFill>
                <a:latin typeface="Inconsolata Medium" panose="020B0609030003000000" pitchFamily="49" charset="0"/>
              </a:rPr>
              <a:t>np.linalg.det</a:t>
            </a:r>
            <a: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  <a:t>(A)</a:t>
            </a:r>
            <a:br>
              <a:rPr lang="en-US" dirty="0">
                <a:solidFill>
                  <a:srgbClr val="7030A0"/>
                </a:solidFill>
                <a:latin typeface="Inconsolata Medium" panose="020B0609030003000000" pitchFamily="49" charset="0"/>
              </a:rPr>
            </a:br>
            <a:r>
              <a:rPr lang="en-US" b="1" dirty="0">
                <a:solidFill>
                  <a:srgbClr val="7030A0"/>
                </a:solidFill>
                <a:latin typeface="Inconsolata Medium" panose="020B0609030003000000" pitchFamily="49" charset="0"/>
              </a:rPr>
              <a:t>-3.01</a:t>
            </a:r>
          </a:p>
          <a:p>
            <a:br>
              <a:rPr lang="en-US" b="1" dirty="0">
                <a:solidFill>
                  <a:srgbClr val="92D050"/>
                </a:solidFill>
                <a:latin typeface="Inconsolata Medium" panose="020B0609030003000000" pitchFamily="49" charset="0"/>
              </a:rPr>
            </a:br>
            <a:endParaRPr lang="en-US" b="1" dirty="0">
              <a:solidFill>
                <a:srgbClr val="92D050"/>
              </a:solidFill>
              <a:latin typeface="Inconsolata Medium" panose="020B0609030003000000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AD1D9-8FB7-5542-9A69-C754EBA2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25" y="3003726"/>
            <a:ext cx="3632200" cy="749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A3BAD2-2A78-E949-9532-2F81C90B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28" y="2582949"/>
            <a:ext cx="32258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4E6E72-6464-5546-90E8-5B8B1D5D4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713" y="2181209"/>
            <a:ext cx="1600200" cy="368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89EA27-039F-FD48-B508-294A002F1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713" y="1781159"/>
            <a:ext cx="2044700" cy="393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3E576C-D23B-4946-93F4-311FA765E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766" y="1366330"/>
            <a:ext cx="3937000" cy="495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B6DC75-C596-114D-859E-A34090B67A69}"/>
              </a:ext>
            </a:extLst>
          </p:cNvPr>
          <p:cNvSpPr txBox="1"/>
          <p:nvPr/>
        </p:nvSpPr>
        <p:spPr>
          <a:xfrm>
            <a:off x="1141412" y="2749630"/>
            <a:ext cx="452083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Матрицы с нулевым определителем называются </a:t>
            </a:r>
            <a:r>
              <a:rPr lang="ru-RU" b="1" dirty="0"/>
              <a:t>вырожденными.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DD5D18-D951-E449-AC86-DAE2457D93F1}"/>
              </a:ext>
            </a:extLst>
          </p:cNvPr>
          <p:cNvSpPr txBox="1"/>
          <p:nvPr/>
        </p:nvSpPr>
        <p:spPr>
          <a:xfrm>
            <a:off x="1139623" y="3974758"/>
            <a:ext cx="4522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</a:t>
            </a:r>
            <a:r>
              <a:rPr lang="en-US" b="1" i="1" dirty="0" err="1"/>
              <a:t>det</a:t>
            </a:r>
            <a:r>
              <a:rPr lang="en-US" b="1" i="1" dirty="0"/>
              <a:t>(A)=0</a:t>
            </a:r>
            <a:r>
              <a:rPr lang="en-US" dirty="0"/>
              <a:t>,</a:t>
            </a:r>
            <a:r>
              <a:rPr lang="ru-RU" dirty="0"/>
              <a:t> то</a:t>
            </a:r>
            <a:r>
              <a:rPr lang="en-US" dirty="0"/>
              <a:t>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 </a:t>
            </a:r>
            <a:r>
              <a:rPr lang="ru-RU" b="1" dirty="0"/>
              <a:t>А</a:t>
            </a:r>
            <a:r>
              <a:rPr lang="ru-RU" dirty="0"/>
              <a:t> не существует обратной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Столбцы и строки </a:t>
            </a:r>
            <a:r>
              <a:rPr lang="ru-RU" b="1" dirty="0"/>
              <a:t>А</a:t>
            </a:r>
            <a:r>
              <a:rPr lang="ru-RU" dirty="0"/>
              <a:t> линейно зависимы</a:t>
            </a:r>
          </a:p>
        </p:txBody>
      </p:sp>
    </p:spTree>
    <p:extLst>
      <p:ext uri="{BB962C8B-B14F-4D97-AF65-F5344CB8AC3E}">
        <p14:creationId xmlns:p14="http://schemas.microsoft.com/office/powerpoint/2010/main" val="335167399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76710" cy="1905000"/>
          </a:xfrm>
        </p:spPr>
        <p:txBody>
          <a:bodyPr/>
          <a:lstStyle/>
          <a:p>
            <a:r>
              <a:rPr lang="ru-RU" b="1" dirty="0">
                <a:solidFill>
                  <a:srgbClr val="0E8FF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Метод определения линейной зависимости</a:t>
            </a:r>
            <a:r>
              <a:rPr lang="en-US" b="1" dirty="0">
                <a:solidFill>
                  <a:srgbClr val="0E8FF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b="1" dirty="0">
                <a:solidFill>
                  <a:srgbClr val="0E8FF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при помощи СЛАУ</a:t>
            </a:r>
            <a:endParaRPr lang="ru-RU" dirty="0">
              <a:solidFill>
                <a:srgbClr val="0E8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38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996715"/>
            <a:ext cx="5644662" cy="3886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C058-0DED-274F-8638-3B70396218A9}"/>
              </a:ext>
            </a:extLst>
          </p:cNvPr>
          <p:cNvSpPr txBox="1"/>
          <p:nvPr/>
        </p:nvSpPr>
        <p:spPr>
          <a:xfrm>
            <a:off x="726980" y="2338134"/>
            <a:ext cx="4916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Записать СЛАУ в матричном виде и решить ее.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ru-RU" dirty="0"/>
              <a:t>Есть ненулевые решения — векторы линейно зависимы.</a:t>
            </a:r>
            <a:endParaRPr lang="en-US" dirty="0"/>
          </a:p>
          <a:p>
            <a:pPr marL="342900" indent="-342900">
              <a:buFontTx/>
              <a:buAutoNum type="arabicPeriod"/>
            </a:pPr>
            <a:endParaRPr lang="ru-RU" dirty="0"/>
          </a:p>
          <a:p>
            <a:pPr marL="342900" indent="-342900">
              <a:buFontTx/>
              <a:buAutoNum type="arabicPeriod"/>
            </a:pPr>
            <a:r>
              <a:rPr lang="ru-RU" dirty="0"/>
              <a:t>Нет ненулевых решений — векторы линейно независимы.</a:t>
            </a:r>
            <a:endParaRPr lang="en-US" dirty="0"/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561D1-B9B1-B24E-A735-A9141660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096" y="4185951"/>
            <a:ext cx="2806700" cy="147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5C63AA-80F9-ED42-80AD-78A85F7B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84" y="4382801"/>
            <a:ext cx="1104900" cy="1079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B9EFF1-A221-8D4C-A69C-3C616D7F7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2790143"/>
            <a:ext cx="4800600" cy="129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9D5CAC-F68B-C649-9BCB-47DF56042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299" y="2314930"/>
            <a:ext cx="2387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2567-77ED-4242-A53F-A507462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87" y="1526"/>
            <a:ext cx="11976710" cy="1905000"/>
          </a:xfrm>
        </p:spPr>
        <p:txBody>
          <a:bodyPr/>
          <a:lstStyle/>
          <a:p>
            <a:r>
              <a:rPr lang="ru-RU" b="1" dirty="0">
                <a:solidFill>
                  <a:srgbClr val="0E8FF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Метод определения линейной зависимости</a:t>
            </a:r>
            <a:r>
              <a:rPr lang="en-US" b="1" dirty="0">
                <a:solidFill>
                  <a:srgbClr val="0E8FF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b="1" dirty="0">
                <a:solidFill>
                  <a:srgbClr val="0E8FFF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при помощи ранга</a:t>
            </a:r>
            <a:endParaRPr lang="ru-RU" dirty="0">
              <a:solidFill>
                <a:srgbClr val="0E8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D4AC3-36B4-514C-A39A-1746B12B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Вебинар по математике и статистике для </a:t>
            </a:r>
            <a:r>
              <a:rPr lang="en-US"/>
              <a:t>Data Science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6A01A-9E96-734F-837E-23A4D7CE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59A8-7D8B-8640-A5E1-FE4E695A7D13}" type="slidenum">
              <a:rPr lang="ru-RU" smtClean="0"/>
              <a:t>39</a:t>
            </a:fld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0EF4-BAB3-2841-B7C1-380EA82ECACC}"/>
              </a:ext>
            </a:extLst>
          </p:cNvPr>
          <p:cNvSpPr/>
          <p:nvPr/>
        </p:nvSpPr>
        <p:spPr>
          <a:xfrm>
            <a:off x="5978768" y="1459523"/>
            <a:ext cx="5644662" cy="18837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C81EB-0E20-674C-A9C0-028E6894BE73}"/>
              </a:ext>
            </a:extLst>
          </p:cNvPr>
          <p:cNvSpPr txBox="1"/>
          <p:nvPr/>
        </p:nvSpPr>
        <p:spPr>
          <a:xfrm>
            <a:off x="643669" y="1940186"/>
            <a:ext cx="4860316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Ранг матрицы </a:t>
            </a:r>
            <a:r>
              <a:rPr lang="ru-RU" dirty="0"/>
              <a:t>— количество линейно независимых столбцов.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38FEE-3483-4A41-BC3B-25740148A4BC}"/>
              </a:ext>
            </a:extLst>
          </p:cNvPr>
          <p:cNvSpPr txBox="1"/>
          <p:nvPr/>
        </p:nvSpPr>
        <p:spPr>
          <a:xfrm>
            <a:off x="643668" y="2696958"/>
            <a:ext cx="4860317" cy="6463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/>
              <a:t>Ранг системы векторов</a:t>
            </a:r>
            <a:r>
              <a:rPr lang="ru-RU" dirty="0"/>
              <a:t> размерность этой системы.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C241A-EC82-2948-8ECA-F81BB932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49" y="1696699"/>
            <a:ext cx="3670300" cy="129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3C15E-974E-6B4E-BE63-E4DAC20BAF1B}"/>
              </a:ext>
            </a:extLst>
          </p:cNvPr>
          <p:cNvSpPr txBox="1"/>
          <p:nvPr/>
        </p:nvSpPr>
        <p:spPr>
          <a:xfrm>
            <a:off x="720969" y="3676303"/>
            <a:ext cx="478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Записать векторы в матрицу по столбцам.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Найти ранг полученной матрицы.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Ранг будет равен количеству линейно независимых векторов в системе.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CBE35-72A2-C840-9D23-7E49A06A44C5}"/>
              </a:ext>
            </a:extLst>
          </p:cNvPr>
          <p:cNvSpPr/>
          <p:nvPr/>
        </p:nvSpPr>
        <p:spPr>
          <a:xfrm>
            <a:off x="5978768" y="3580465"/>
            <a:ext cx="5644662" cy="19421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EDCD1F-64F6-4E4E-BE77-A1BEE917BE56}"/>
              </a:ext>
            </a:extLst>
          </p:cNvPr>
          <p:cNvSpPr txBox="1"/>
          <p:nvPr/>
        </p:nvSpPr>
        <p:spPr>
          <a:xfrm>
            <a:off x="6164751" y="3647786"/>
            <a:ext cx="5458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&gt; v1 = </a:t>
            </a:r>
            <a:r>
              <a:rPr lang="en-US" dirty="0" err="1">
                <a:solidFill>
                  <a:srgbClr val="0E8FFF"/>
                </a:solidFill>
                <a:latin typeface="Inconsolata Medium" panose="020B0609030003000000" pitchFamily="49" charset="0"/>
              </a:rPr>
              <a:t>np.array</a:t>
            </a:r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([1,2,3,1])</a:t>
            </a:r>
            <a:b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</a:br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&gt; v2 = </a:t>
            </a:r>
            <a:r>
              <a:rPr lang="en-US" dirty="0" err="1">
                <a:solidFill>
                  <a:srgbClr val="0E8FFF"/>
                </a:solidFill>
                <a:latin typeface="Inconsolata Medium" panose="020B0609030003000000" pitchFamily="49" charset="0"/>
              </a:rPr>
              <a:t>np.array</a:t>
            </a:r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([4,5,6,1])</a:t>
            </a:r>
            <a:b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</a:br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&gt; v3 = </a:t>
            </a:r>
            <a:r>
              <a:rPr lang="en-US" dirty="0" err="1">
                <a:solidFill>
                  <a:srgbClr val="0E8FFF"/>
                </a:solidFill>
                <a:latin typeface="Inconsolata Medium" panose="020B0609030003000000" pitchFamily="49" charset="0"/>
              </a:rPr>
              <a:t>np.array</a:t>
            </a:r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([7,8,9,1])</a:t>
            </a:r>
            <a:b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</a:br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&gt; A = </a:t>
            </a:r>
            <a:r>
              <a:rPr lang="en-US" dirty="0" err="1">
                <a:solidFill>
                  <a:srgbClr val="0E8FFF"/>
                </a:solidFill>
                <a:latin typeface="Inconsolata Medium" panose="020B0609030003000000" pitchFamily="49" charset="0"/>
              </a:rPr>
              <a:t>np.array</a:t>
            </a:r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([v1,v2,v3]).T</a:t>
            </a:r>
            <a:b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</a:br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&gt; </a:t>
            </a:r>
            <a:r>
              <a:rPr lang="en-US" dirty="0" err="1">
                <a:solidFill>
                  <a:srgbClr val="0E8FFF"/>
                </a:solidFill>
                <a:latin typeface="Inconsolata Medium" panose="020B0609030003000000" pitchFamily="49" charset="0"/>
              </a:rPr>
              <a:t>np.linalg.matrix_rank</a:t>
            </a:r>
            <a:r>
              <a:rPr lang="en-US" dirty="0">
                <a:solidFill>
                  <a:srgbClr val="0E8FFF"/>
                </a:solidFill>
                <a:latin typeface="Inconsolata Medium" panose="020B0609030003000000" pitchFamily="49" charset="0"/>
              </a:rPr>
              <a:t>(A)</a:t>
            </a:r>
            <a:br>
              <a:rPr lang="en-US" b="1" dirty="0">
                <a:solidFill>
                  <a:srgbClr val="0E8FFF"/>
                </a:solidFill>
                <a:latin typeface="Inconsolata Medium" panose="020B0609030003000000" pitchFamily="49" charset="0"/>
              </a:rPr>
            </a:br>
            <a:r>
              <a:rPr lang="en-US" b="1" dirty="0">
                <a:solidFill>
                  <a:srgbClr val="0E8FFF"/>
                </a:solidFill>
                <a:latin typeface="Inconsolata Medium" panose="020B0609030003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83516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9BEE4-4688-429C-B186-49212817A69E}"/>
              </a:ext>
            </a:extLst>
          </p:cNvPr>
          <p:cNvSpPr txBox="1"/>
          <p:nvPr/>
        </p:nvSpPr>
        <p:spPr>
          <a:xfrm>
            <a:off x="1036320" y="2782669"/>
            <a:ext cx="10321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Линейная алгебра – хлеб насущный для всей науки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81C4-DA6B-445D-B8F1-48E73EB86273}"/>
              </a:ext>
            </a:extLst>
          </p:cNvPr>
          <p:cNvSpPr txBox="1"/>
          <p:nvPr/>
        </p:nvSpPr>
        <p:spPr>
          <a:xfrm>
            <a:off x="1404924" y="432337"/>
            <a:ext cx="3534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ЗАЧЕМ</a:t>
            </a: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DC0FA6AB-4556-4F4B-BD4B-9F4F5AC8B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09724"/>
            <a:ext cx="9144000" cy="1068387"/>
          </a:xfrm>
        </p:spPr>
        <p:txBody>
          <a:bodyPr>
            <a:normAutofit/>
          </a:bodyPr>
          <a:lstStyle/>
          <a:p>
            <a:pPr algn="l"/>
            <a:r>
              <a:rPr lang="ru-RU" sz="4000" dirty="0"/>
              <a:t>Линейная алгебра-</a:t>
            </a:r>
          </a:p>
        </p:txBody>
      </p:sp>
    </p:spTree>
    <p:extLst>
      <p:ext uri="{BB962C8B-B14F-4D97-AF65-F5344CB8AC3E}">
        <p14:creationId xmlns:p14="http://schemas.microsoft.com/office/powerpoint/2010/main" val="3942259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B0D16-5714-4E3E-B404-244598246C32}"/>
              </a:ext>
            </a:extLst>
          </p:cNvPr>
          <p:cNvSpPr txBox="1"/>
          <p:nvPr/>
        </p:nvSpPr>
        <p:spPr>
          <a:xfrm>
            <a:off x="413272" y="218634"/>
            <a:ext cx="11772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Классическая история: </a:t>
            </a:r>
            <a:r>
              <a:rPr lang="ru-RU" sz="4000" dirty="0" err="1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датасет</a:t>
            </a:r>
            <a:r>
              <a:rPr lang="ru-RU" sz="4000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как матрица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EEE6FD-9BC8-4E8E-83DE-C9361D111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1"/>
          <a:stretch/>
        </p:blipFill>
        <p:spPr>
          <a:xfrm>
            <a:off x="1464654" y="1701119"/>
            <a:ext cx="8747860" cy="39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1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18B374-A6DA-46FE-B208-98C636FBB6AB}"/>
              </a:ext>
            </a:extLst>
          </p:cNvPr>
          <p:cNvSpPr txBox="1"/>
          <p:nvPr/>
        </p:nvSpPr>
        <p:spPr>
          <a:xfrm>
            <a:off x="510845" y="249457"/>
            <a:ext cx="11197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Матрицы для представления всего на свете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E513E-5480-4553-B3FF-3074207E8627}"/>
              </a:ext>
            </a:extLst>
          </p:cNvPr>
          <p:cNvSpPr txBox="1"/>
          <p:nvPr/>
        </p:nvSpPr>
        <p:spPr>
          <a:xfrm>
            <a:off x="4574845" y="2164080"/>
            <a:ext cx="153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Изображения</a:t>
            </a:r>
          </a:p>
        </p:txBody>
      </p:sp>
      <p:pic>
        <p:nvPicPr>
          <p:cNvPr id="3" name="Рисунок 2" descr="Изображение выглядит как черный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08BC94D2-24B7-46E1-8B35-ABBD2754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16" y="2533413"/>
            <a:ext cx="2644441" cy="335938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022191-60F3-4C4F-9C64-739B4C73F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70" y="2657058"/>
            <a:ext cx="2399030" cy="30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5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A8AC7-572F-4997-8636-D8962D23A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171371"/>
            <a:ext cx="10637520" cy="488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8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18B374-A6DA-46FE-B208-98C636FBB6AB}"/>
              </a:ext>
            </a:extLst>
          </p:cNvPr>
          <p:cNvSpPr txBox="1"/>
          <p:nvPr/>
        </p:nvSpPr>
        <p:spPr>
          <a:xfrm>
            <a:off x="510845" y="249457"/>
            <a:ext cx="11197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Матрицы для представления всего на свете</a:t>
            </a:r>
          </a:p>
        </p:txBody>
      </p:sp>
      <p:pic>
        <p:nvPicPr>
          <p:cNvPr id="3" name="Рисунок 2" descr="Изображение выглядит как человек, темный, внутренний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A5E8DBC2-D18E-420D-A997-19CCF53D5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3" y="2686685"/>
            <a:ext cx="6039168" cy="2789555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ловек, мужчина, женщина, держит&#10;&#10;Автоматически созданное описание">
            <a:extLst>
              <a:ext uri="{FF2B5EF4-FFF2-40B4-BE49-F238E27FC236}">
                <a16:creationId xmlns:a16="http://schemas.microsoft.com/office/drawing/2014/main" id="{578423D0-E1C5-4281-B101-119FC2611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1843087"/>
            <a:ext cx="31813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21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18B374-A6DA-46FE-B208-98C636FBB6AB}"/>
              </a:ext>
            </a:extLst>
          </p:cNvPr>
          <p:cNvSpPr txBox="1"/>
          <p:nvPr/>
        </p:nvSpPr>
        <p:spPr>
          <a:xfrm>
            <a:off x="510845" y="249457"/>
            <a:ext cx="11197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Матрицы для представления всего на свете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708460-09B1-409D-A693-A499304B0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5" y="2357120"/>
            <a:ext cx="7749988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9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18B374-A6DA-46FE-B208-98C636FBB6AB}"/>
              </a:ext>
            </a:extLst>
          </p:cNvPr>
          <p:cNvSpPr txBox="1"/>
          <p:nvPr/>
        </p:nvSpPr>
        <p:spPr>
          <a:xfrm>
            <a:off x="510845" y="249457"/>
            <a:ext cx="11197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Матрицы для представления всего на свете</a:t>
            </a:r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40DE5FAA-B9AD-416A-A090-7319A334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077" y="1418062"/>
            <a:ext cx="5413648" cy="479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196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659C68-77F2-4D78-90EF-70BFE7CE9BE7}"/>
              </a:ext>
            </a:extLst>
          </p:cNvPr>
          <p:cNvSpPr txBox="1"/>
          <p:nvPr/>
        </p:nvSpPr>
        <p:spPr>
          <a:xfrm>
            <a:off x="3434080" y="2692400"/>
            <a:ext cx="517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b="1" dirty="0">
                <a:solidFill>
                  <a:srgbClr val="7030A0"/>
                </a:solidFill>
              </a:rPr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42660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95B67B7-155D-4C1D-91B2-84CF2B3DCE78}"/>
              </a:ext>
            </a:extLst>
          </p:cNvPr>
          <p:cNvSpPr txBox="1"/>
          <p:nvPr/>
        </p:nvSpPr>
        <p:spPr>
          <a:xfrm>
            <a:off x="1404924" y="432337"/>
            <a:ext cx="3534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ЗАЧЕМ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4EFF1-CE93-411E-9917-D9028FE40A31}"/>
              </a:ext>
            </a:extLst>
          </p:cNvPr>
          <p:cNvSpPr txBox="1"/>
          <p:nvPr/>
        </p:nvSpPr>
        <p:spPr>
          <a:xfrm>
            <a:off x="1754800" y="3627946"/>
            <a:ext cx="348986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ru-RU" sz="2800" dirty="0"/>
              <a:t>Структурный элемент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67603-98DB-4F8F-9160-4C994BF944A3}"/>
              </a:ext>
            </a:extLst>
          </p:cNvPr>
          <p:cNvSpPr txBox="1"/>
          <p:nvPr/>
        </p:nvSpPr>
        <p:spPr>
          <a:xfrm>
            <a:off x="1807618" y="2011949"/>
            <a:ext cx="2947262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ML - </a:t>
            </a:r>
            <a:r>
              <a:rPr lang="ru-RU" sz="2800" dirty="0"/>
              <a:t>интуиция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B9CEE-C6CB-48D8-B926-4FF839610FB5}"/>
              </a:ext>
            </a:extLst>
          </p:cNvPr>
          <p:cNvSpPr txBox="1"/>
          <p:nvPr/>
        </p:nvSpPr>
        <p:spPr>
          <a:xfrm>
            <a:off x="6096000" y="2848138"/>
            <a:ext cx="384130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ru-RU" sz="2800" dirty="0"/>
              <a:t>Реализация алгоритмов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C80FB-4BAC-47E0-945B-76A87F0A4DE0}"/>
              </a:ext>
            </a:extLst>
          </p:cNvPr>
          <p:cNvSpPr txBox="1"/>
          <p:nvPr/>
        </p:nvSpPr>
        <p:spPr>
          <a:xfrm>
            <a:off x="6096000" y="1985218"/>
            <a:ext cx="364555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ru-RU" sz="2800" dirty="0"/>
              <a:t>Настройка алгоритмов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CCDE99D-30D4-4D7A-B300-AB380480E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09724"/>
            <a:ext cx="9144000" cy="1068387"/>
          </a:xfrm>
        </p:spPr>
        <p:txBody>
          <a:bodyPr>
            <a:normAutofit/>
          </a:bodyPr>
          <a:lstStyle/>
          <a:p>
            <a:pPr algn="l"/>
            <a:r>
              <a:rPr lang="ru-RU" sz="4000" dirty="0"/>
              <a:t>Линейная алгебра-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35B8F-28AC-40D4-B4A5-77B3AF341133}"/>
              </a:ext>
            </a:extLst>
          </p:cNvPr>
          <p:cNvSpPr txBox="1"/>
          <p:nvPr/>
        </p:nvSpPr>
        <p:spPr>
          <a:xfrm>
            <a:off x="1777452" y="2834978"/>
            <a:ext cx="351801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ru-RU" sz="2800" dirty="0"/>
              <a:t>Создание алгоритмов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9774637C-2DAD-4B54-AA5C-A83F80C1960A}"/>
                  </a:ext>
                </a:extLst>
              </p14:cNvPr>
              <p14:cNvContentPartPr/>
              <p14:nvPr/>
            </p14:nvContentPartPr>
            <p14:xfrm>
              <a:off x="6383404" y="4720483"/>
              <a:ext cx="842400" cy="1530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9774637C-2DAD-4B54-AA5C-A83F80C196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5764" y="4702483"/>
                <a:ext cx="8780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560A030-4D57-4344-9F5E-8476D3762543}"/>
                  </a:ext>
                </a:extLst>
              </p14:cNvPr>
              <p14:cNvContentPartPr/>
              <p14:nvPr/>
            </p14:nvContentPartPr>
            <p14:xfrm>
              <a:off x="3014524" y="2492443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560A030-4D57-4344-9F5E-8476D37625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5884" y="24838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7E9C55B9-A9EE-4C9B-9B8B-E6FD1F2C6910}"/>
                  </a:ext>
                </a:extLst>
              </p14:cNvPr>
              <p14:cNvContentPartPr/>
              <p14:nvPr/>
            </p14:nvContentPartPr>
            <p14:xfrm>
              <a:off x="2576764" y="2607283"/>
              <a:ext cx="39600" cy="61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7E9C55B9-A9EE-4C9B-9B8B-E6FD1F2C69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7764" y="2598283"/>
                <a:ext cx="57240" cy="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376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95B67B7-155D-4C1D-91B2-84CF2B3DCE78}"/>
              </a:ext>
            </a:extLst>
          </p:cNvPr>
          <p:cNvSpPr txBox="1"/>
          <p:nvPr/>
        </p:nvSpPr>
        <p:spPr>
          <a:xfrm>
            <a:off x="1404924" y="432337"/>
            <a:ext cx="3534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ЗАЧЕМ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CCDE99D-30D4-4D7A-B300-AB380480E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09724"/>
            <a:ext cx="9144000" cy="1068387"/>
          </a:xfrm>
        </p:spPr>
        <p:txBody>
          <a:bodyPr>
            <a:normAutofit/>
          </a:bodyPr>
          <a:lstStyle/>
          <a:p>
            <a:pPr algn="l"/>
            <a:r>
              <a:rPr lang="ru-RU" sz="4000" dirty="0"/>
              <a:t>Линейная алгебра-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9774637C-2DAD-4B54-AA5C-A83F80C1960A}"/>
                  </a:ext>
                </a:extLst>
              </p14:cNvPr>
              <p14:cNvContentPartPr/>
              <p14:nvPr/>
            </p14:nvContentPartPr>
            <p14:xfrm>
              <a:off x="6959235" y="4837305"/>
              <a:ext cx="842400" cy="1530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9774637C-2DAD-4B54-AA5C-A83F80C196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1595" y="4819305"/>
                <a:ext cx="878040" cy="1886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85FD701-AB66-42C0-A628-016C6E721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20448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652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4BDD44-45E9-4F07-93C6-94462683D336}"/>
              </a:ext>
            </a:extLst>
          </p:cNvPr>
          <p:cNvSpPr/>
          <p:nvPr/>
        </p:nvSpPr>
        <p:spPr>
          <a:xfrm>
            <a:off x="81280" y="1500724"/>
            <a:ext cx="120294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0" u="none" strike="noStrike" dirty="0">
                <a:solidFill>
                  <a:srgbClr val="222222"/>
                </a:solidFill>
                <a:effectLst/>
                <a:latin typeface="&amp;quot"/>
              </a:rPr>
              <a:t>Поверхностный</a:t>
            </a:r>
            <a:r>
              <a:rPr lang="ru-RU" sz="2400" b="0" i="0" u="none" strike="noStrike" dirty="0">
                <a:solidFill>
                  <a:srgbClr val="222222"/>
                </a:solidFill>
                <a:effectLst/>
                <a:latin typeface="&amp;quot"/>
              </a:rPr>
              <a:t>— основная рабочая лошадка; уровень «</a:t>
            </a:r>
            <a:r>
              <a:rPr lang="ru-RU" sz="2400" b="0" i="0" u="none" strike="noStrike" dirty="0" err="1">
                <a:solidFill>
                  <a:srgbClr val="222222"/>
                </a:solidFill>
                <a:effectLst/>
                <a:latin typeface="&amp;quot"/>
              </a:rPr>
              <a:t>must</a:t>
            </a:r>
            <a:r>
              <a:rPr lang="ru-RU" sz="2400" b="0" i="0" u="none" strike="noStrike" dirty="0">
                <a:solidFill>
                  <a:srgbClr val="222222"/>
                </a:solidFill>
                <a:effectLst/>
                <a:latin typeface="&amp;quot"/>
              </a:rPr>
              <a:t> </a:t>
            </a:r>
            <a:r>
              <a:rPr lang="ru-RU" sz="2400" b="0" i="0" u="none" strike="noStrike" dirty="0" err="1">
                <a:solidFill>
                  <a:srgbClr val="222222"/>
                </a:solidFill>
                <a:effectLst/>
                <a:latin typeface="&amp;quot"/>
              </a:rPr>
              <a:t>have</a:t>
            </a:r>
            <a:r>
              <a:rPr lang="ru-RU" sz="2400" b="0" i="0" u="none" strike="noStrike" dirty="0">
                <a:solidFill>
                  <a:srgbClr val="222222"/>
                </a:solidFill>
                <a:effectLst/>
                <a:latin typeface="&amp;quot"/>
              </a:rPr>
              <a:t>»</a:t>
            </a:r>
          </a:p>
          <a:p>
            <a:endParaRPr lang="ru-RU" sz="2400" b="0" i="0" u="none" strike="noStrike" dirty="0">
              <a:solidFill>
                <a:srgbClr val="222222"/>
              </a:solidFill>
              <a:effectLst/>
              <a:latin typeface="&amp;quot"/>
            </a:endParaRPr>
          </a:p>
          <a:p>
            <a:r>
              <a:rPr lang="ru-RU" i="1" dirty="0"/>
              <a:t>курс </a:t>
            </a:r>
            <a:r>
              <a:rPr lang="en-US" i="1" dirty="0"/>
              <a:t>OCW-MIT </a:t>
            </a:r>
            <a:r>
              <a:rPr lang="ru-RU" i="1" dirty="0"/>
              <a:t>Гилберта </a:t>
            </a:r>
            <a:r>
              <a:rPr lang="ru-RU" i="1" dirty="0" err="1"/>
              <a:t>Стрэнга</a:t>
            </a:r>
            <a:r>
              <a:rPr lang="ru-RU" i="1" dirty="0"/>
              <a:t> по линейной алгебре + его книжка</a:t>
            </a:r>
            <a:r>
              <a:rPr lang="ru-RU" dirty="0"/>
              <a:t>.</a:t>
            </a:r>
            <a:br>
              <a:rPr lang="ru-RU" sz="2400" dirty="0"/>
            </a:br>
            <a:r>
              <a:rPr lang="en-US" dirty="0">
                <a:hlinkClick r:id="rId2"/>
              </a:rPr>
              <a:t>ocw.mit.edu/courses/mathematics/18-06-linear-algebra-spring-2010/index.htm</a:t>
            </a:r>
            <a:endParaRPr lang="ru-RU" sz="2400" b="0" i="0" u="none" strike="noStrike" dirty="0">
              <a:solidFill>
                <a:srgbClr val="222222"/>
              </a:solidFill>
              <a:effectLst/>
              <a:latin typeface="&amp;quot"/>
            </a:endParaRPr>
          </a:p>
          <a:p>
            <a:r>
              <a:rPr lang="ru-RU" sz="2400" b="0" i="0" u="none" strike="noStrike" dirty="0">
                <a:solidFill>
                  <a:srgbClr val="222222"/>
                </a:solidFill>
                <a:effectLst/>
                <a:latin typeface="&amp;quo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222"/>
                </a:solidFill>
                <a:latin typeface="&amp;quot"/>
              </a:rPr>
              <a:t>Для любителей </a:t>
            </a:r>
            <a:r>
              <a:rPr lang="ru-RU" sz="2400" b="1" dirty="0" err="1">
                <a:solidFill>
                  <a:srgbClr val="222222"/>
                </a:solidFill>
                <a:latin typeface="&amp;quot"/>
              </a:rPr>
              <a:t>челленджей</a:t>
            </a:r>
            <a:r>
              <a:rPr lang="ru-RU" sz="2400" b="0" i="0" u="none" strike="noStrike" dirty="0">
                <a:solidFill>
                  <a:srgbClr val="222222"/>
                </a:solidFill>
                <a:effectLst/>
                <a:latin typeface="&amp;quot"/>
              </a:rPr>
              <a:t>— уровень повыше, позволяет оглядеть с высоты птичьего полёта уровень 1, систематизирует знания, объединяет различные области знаний</a:t>
            </a:r>
          </a:p>
          <a:p>
            <a:endParaRPr lang="ru-RU" sz="2400" b="0" i="0" u="none" strike="noStrike" dirty="0">
              <a:solidFill>
                <a:srgbClr val="222222"/>
              </a:solidFill>
              <a:effectLst/>
              <a:latin typeface="&amp;quot"/>
            </a:endParaRPr>
          </a:p>
          <a:p>
            <a:r>
              <a:rPr lang="en-US" i="1" dirty="0" err="1"/>
              <a:t>Axler</a:t>
            </a:r>
            <a:r>
              <a:rPr lang="en-US" i="1" dirty="0"/>
              <a:t> «Linear algebra done right»; </a:t>
            </a:r>
            <a:r>
              <a:rPr lang="ru-RU" i="1" dirty="0"/>
              <a:t>Гельфанд «Лекции по линейной алгебре</a:t>
            </a:r>
            <a:r>
              <a:rPr lang="ru-RU" dirty="0"/>
              <a:t>»; курс МФТИ </a:t>
            </a:r>
            <a:r>
              <a:rPr lang="en-US" dirty="0">
                <a:hlinkClick r:id="rId3"/>
              </a:rPr>
              <a:t>lectoriy.mipt.ru/course/</a:t>
            </a:r>
            <a:r>
              <a:rPr lang="en-US" dirty="0" err="1">
                <a:hlinkClick r:id="rId3"/>
              </a:rPr>
              <a:t>LinearAlgebra</a:t>
            </a:r>
            <a:r>
              <a:rPr lang="en-US" dirty="0"/>
              <a:t>; </a:t>
            </a:r>
            <a:r>
              <a:rPr lang="ru-RU" i="1" dirty="0"/>
              <a:t>Кострикин «Введение в алгебру, часть 2», </a:t>
            </a:r>
            <a:r>
              <a:rPr lang="ru-RU" i="1" dirty="0" err="1"/>
              <a:t>Тыртышников</a:t>
            </a:r>
            <a:r>
              <a:rPr lang="ru-RU" i="1" dirty="0"/>
              <a:t> «Матричный анализ и линейная алгебра».</a:t>
            </a:r>
            <a:endParaRPr lang="ru-RU" sz="2400" b="0" i="0" u="none" strike="noStrike" dirty="0">
              <a:solidFill>
                <a:srgbClr val="222222"/>
              </a:solidFill>
              <a:effectLst/>
              <a:latin typeface="&amp;quo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0" i="0" u="none" strike="noStrike" dirty="0">
              <a:solidFill>
                <a:srgbClr val="222222"/>
              </a:solidFill>
              <a:effectLst/>
              <a:latin typeface="&amp;quo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222"/>
                </a:solidFill>
                <a:latin typeface="&amp;quot"/>
              </a:rPr>
              <a:t>Ночной ужас</a:t>
            </a:r>
            <a:r>
              <a:rPr lang="ru-RU" sz="2400" b="0" i="0" u="none" strike="noStrike" dirty="0">
                <a:solidFill>
                  <a:srgbClr val="222222"/>
                </a:solidFill>
                <a:effectLst/>
                <a:latin typeface="&amp;quot"/>
              </a:rPr>
              <a:t> — для сильных духом, уровень мехмата</a:t>
            </a:r>
            <a:endParaRPr lang="ru-RU" sz="2400" dirty="0">
              <a:solidFill>
                <a:srgbClr val="222222"/>
              </a:solidFill>
              <a:latin typeface="&amp;quot"/>
            </a:endParaRPr>
          </a:p>
          <a:p>
            <a:r>
              <a:rPr lang="ru-RU" i="1" dirty="0"/>
              <a:t>Кострикин-Манин «Линейная алгебра и геометрия», Шафаревич-Ремизов «Линейная алгебра и геометрия».</a:t>
            </a:r>
            <a:endParaRPr lang="ru-RU" sz="2400" b="0" i="0" u="none" strike="noStrike" dirty="0">
              <a:solidFill>
                <a:srgbClr val="222222"/>
              </a:solidFill>
              <a:effectLst/>
              <a:latin typeface="&amp;quo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9E135-6E1D-4078-9E23-20539B0C51F0}"/>
              </a:ext>
            </a:extLst>
          </p:cNvPr>
          <p:cNvSpPr txBox="1"/>
          <p:nvPr/>
        </p:nvSpPr>
        <p:spPr>
          <a:xfrm>
            <a:off x="1404924" y="432337"/>
            <a:ext cx="6856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ПОНИМАНИЯ</a:t>
            </a:r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316FDC3F-5CC9-4B74-BEEB-4A8798AEC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09724"/>
            <a:ext cx="9144000" cy="1068387"/>
          </a:xfrm>
        </p:spPr>
        <p:txBody>
          <a:bodyPr>
            <a:normAutofit/>
          </a:bodyPr>
          <a:lstStyle/>
          <a:p>
            <a:pPr algn="l"/>
            <a:r>
              <a:rPr lang="ru-RU" sz="4000" dirty="0"/>
              <a:t>Уровни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122E55E-E516-48F5-A049-9B9282F02413}"/>
                  </a:ext>
                </a:extLst>
              </p14:cNvPr>
              <p14:cNvContentPartPr/>
              <p14:nvPr/>
            </p14:nvContentPartPr>
            <p14:xfrm>
              <a:off x="3718280" y="3260800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122E55E-E516-48F5-A049-9B9282F024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2280" y="3224800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1C38FB1-81BF-4074-8992-4A3406B291BA}"/>
              </a:ext>
            </a:extLst>
          </p:cNvPr>
          <p:cNvGrpSpPr/>
          <p:nvPr/>
        </p:nvGrpSpPr>
        <p:grpSpPr>
          <a:xfrm>
            <a:off x="4703600" y="2935720"/>
            <a:ext cx="360" cy="360"/>
            <a:chOff x="4703600" y="293572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F9D2A5CC-4890-4C3D-ABFB-F51199B0F520}"/>
                    </a:ext>
                  </a:extLst>
                </p14:cNvPr>
                <p14:cNvContentPartPr/>
                <p14:nvPr/>
              </p14:nvContentPartPr>
              <p14:xfrm>
                <a:off x="4703600" y="2935720"/>
                <a:ext cx="360" cy="3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F9D2A5CC-4890-4C3D-ABFB-F51199B0F5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67960" y="29000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26197784-45B9-4BBB-9952-640E9BF9E5D5}"/>
                    </a:ext>
                  </a:extLst>
                </p14:cNvPr>
                <p14:cNvContentPartPr/>
                <p14:nvPr/>
              </p14:nvContentPartPr>
              <p14:xfrm>
                <a:off x="4703600" y="2935720"/>
                <a:ext cx="360" cy="36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26197784-45B9-4BBB-9952-640E9BF9E5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67960" y="29000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349AF73B-4D66-4F48-A936-AFE74B612158}"/>
                    </a:ext>
                  </a:extLst>
                </p14:cNvPr>
                <p14:cNvContentPartPr/>
                <p14:nvPr/>
              </p14:nvContentPartPr>
              <p14:xfrm>
                <a:off x="4703600" y="2935720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349AF73B-4D66-4F48-A936-AFE74B6121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67960" y="290008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D2D30F4D-100F-4651-AA9F-A23A51D7F354}"/>
                  </a:ext>
                </a:extLst>
              </p14:cNvPr>
              <p14:cNvContentPartPr/>
              <p14:nvPr/>
            </p14:nvContentPartPr>
            <p14:xfrm>
              <a:off x="4530800" y="3200320"/>
              <a:ext cx="36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D2D30F4D-100F-4651-AA9F-A23A51D7F3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5160" y="3164320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455882-5B1B-4C5F-99D7-9DE0D498F5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94" y="255929"/>
            <a:ext cx="2050459" cy="27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1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95B67B7-155D-4C1D-91B2-84CF2B3DCE78}"/>
              </a:ext>
            </a:extLst>
          </p:cNvPr>
          <p:cNvSpPr txBox="1"/>
          <p:nvPr/>
        </p:nvSpPr>
        <p:spPr>
          <a:xfrm>
            <a:off x="1292131" y="331684"/>
            <a:ext cx="3105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rgbClr val="D498BD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4EFF1-CE93-411E-9917-D9028FE40A31}"/>
              </a:ext>
            </a:extLst>
          </p:cNvPr>
          <p:cNvSpPr txBox="1"/>
          <p:nvPr/>
        </p:nvSpPr>
        <p:spPr>
          <a:xfrm>
            <a:off x="1995515" y="3822267"/>
            <a:ext cx="3931525" cy="707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Связь линейных операторов и матриц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67603-98DB-4F8F-9160-4C994BF944A3}"/>
              </a:ext>
            </a:extLst>
          </p:cNvPr>
          <p:cNvSpPr txBox="1"/>
          <p:nvPr/>
        </p:nvSpPr>
        <p:spPr>
          <a:xfrm>
            <a:off x="2027848" y="2363650"/>
            <a:ext cx="4068152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Векторы и векторное пространство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B9CEE-C6CB-48D8-B926-4FF839610FB5}"/>
              </a:ext>
            </a:extLst>
          </p:cNvPr>
          <p:cNvSpPr txBox="1"/>
          <p:nvPr/>
        </p:nvSpPr>
        <p:spPr>
          <a:xfrm>
            <a:off x="6380483" y="3091637"/>
            <a:ext cx="5344157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Собственные значения и собственные вектора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C80FB-4BAC-47E0-945B-76A87F0A4DE0}"/>
              </a:ext>
            </a:extLst>
          </p:cNvPr>
          <p:cNvSpPr txBox="1"/>
          <p:nvPr/>
        </p:nvSpPr>
        <p:spPr>
          <a:xfrm>
            <a:off x="6386368" y="2386742"/>
            <a:ext cx="3184352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Матричные разложения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CCDE99D-30D4-4D7A-B300-AB380480E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09724"/>
            <a:ext cx="9144000" cy="106838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MUST -HAVE</a:t>
            </a:r>
            <a:endParaRPr lang="ru-RU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35B8F-28AC-40D4-B4A5-77B3AF341133}"/>
              </a:ext>
            </a:extLst>
          </p:cNvPr>
          <p:cNvSpPr txBox="1"/>
          <p:nvPr/>
        </p:nvSpPr>
        <p:spPr>
          <a:xfrm>
            <a:off x="1997683" y="3094040"/>
            <a:ext cx="1670077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/>
              <a:t>Операторы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560A030-4D57-4344-9F5E-8476D3762543}"/>
                  </a:ext>
                </a:extLst>
              </p14:cNvPr>
              <p14:cNvContentPartPr/>
              <p14:nvPr/>
            </p14:nvContentPartPr>
            <p14:xfrm>
              <a:off x="3590355" y="2609265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560A030-4D57-4344-9F5E-8476D37625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1355" y="26002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7E9C55B9-A9EE-4C9B-9B8B-E6FD1F2C6910}"/>
                  </a:ext>
                </a:extLst>
              </p14:cNvPr>
              <p14:cNvContentPartPr/>
              <p14:nvPr/>
            </p14:nvContentPartPr>
            <p14:xfrm>
              <a:off x="3152595" y="2724105"/>
              <a:ext cx="39600" cy="61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7E9C55B9-A9EE-4C9B-9B8B-E6FD1F2C69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3595" y="2715105"/>
                <a:ext cx="57240" cy="23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CC22067-B091-48B7-BB7A-8CBDA7D9E4BD}"/>
              </a:ext>
            </a:extLst>
          </p:cNvPr>
          <p:cNvSpPr/>
          <p:nvPr/>
        </p:nvSpPr>
        <p:spPr>
          <a:xfrm>
            <a:off x="6380483" y="3822267"/>
            <a:ext cx="3637277" cy="40011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ru-RU" sz="2000" dirty="0"/>
              <a:t>Квадратичные формы</a:t>
            </a:r>
          </a:p>
        </p:txBody>
      </p:sp>
    </p:spTree>
    <p:extLst>
      <p:ext uri="{BB962C8B-B14F-4D97-AF65-F5344CB8AC3E}">
        <p14:creationId xmlns:p14="http://schemas.microsoft.com/office/powerpoint/2010/main" val="49819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B0D16-5714-4E3E-B404-244598246C32}"/>
              </a:ext>
            </a:extLst>
          </p:cNvPr>
          <p:cNvSpPr txBox="1"/>
          <p:nvPr/>
        </p:nvSpPr>
        <p:spPr>
          <a:xfrm>
            <a:off x="510844" y="249457"/>
            <a:ext cx="7436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rgbClr val="0E8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 основных объекта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E3DB53-CA3C-4398-95A8-BCC76EE8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785938"/>
            <a:ext cx="9629775" cy="342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1CF4B26-7CE3-4FF3-A2B4-CEC30ECCAEB7}"/>
                  </a:ext>
                </a:extLst>
              </p14:cNvPr>
              <p14:cNvContentPartPr/>
              <p14:nvPr/>
            </p14:nvContentPartPr>
            <p14:xfrm>
              <a:off x="1482320" y="1981240"/>
              <a:ext cx="1410120" cy="4935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1CF4B26-7CE3-4FF3-A2B4-CEC30ECCAE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4680" y="1963240"/>
                <a:ext cx="144576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CA5AC849-D255-4C82-8262-A3D9A76E1281}"/>
                  </a:ext>
                </a:extLst>
              </p14:cNvPr>
              <p14:cNvContentPartPr/>
              <p14:nvPr/>
            </p14:nvContentPartPr>
            <p14:xfrm>
              <a:off x="1468280" y="1942720"/>
              <a:ext cx="1588320" cy="54468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CA5AC849-D255-4C82-8262-A3D9A76E12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2640" y="1906720"/>
                <a:ext cx="165996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EC45A3E9-63C2-48AB-AB80-7D23253DCE5F}"/>
                  </a:ext>
                </a:extLst>
              </p14:cNvPr>
              <p14:cNvContentPartPr/>
              <p14:nvPr/>
            </p14:nvContentPartPr>
            <p14:xfrm>
              <a:off x="3357560" y="1971520"/>
              <a:ext cx="1770120" cy="45720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EC45A3E9-63C2-48AB-AB80-7D23253DCE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1920" y="1935520"/>
                <a:ext cx="184176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97C1914B-3AC6-4D11-9C7B-7A969FE992AF}"/>
                  </a:ext>
                </a:extLst>
              </p14:cNvPr>
              <p14:cNvContentPartPr/>
              <p14:nvPr/>
            </p14:nvContentPartPr>
            <p14:xfrm>
              <a:off x="5106800" y="1927600"/>
              <a:ext cx="2385720" cy="6228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97C1914B-3AC6-4D11-9C7B-7A969FE992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1160" y="1891600"/>
                <a:ext cx="245736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4FD74318-EA68-4CF5-95EE-983D9CCC4EF0}"/>
                  </a:ext>
                </a:extLst>
              </p14:cNvPr>
              <p14:cNvContentPartPr/>
              <p14:nvPr/>
            </p14:nvContentPartPr>
            <p14:xfrm>
              <a:off x="7988960" y="2030560"/>
              <a:ext cx="2189160" cy="3780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4FD74318-EA68-4CF5-95EE-983D9CCC4E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53320" y="1994560"/>
                <a:ext cx="2260800" cy="4496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EB97E3A-938E-47F2-A074-71DB27E87B06}"/>
              </a:ext>
            </a:extLst>
          </p:cNvPr>
          <p:cNvSpPr txBox="1"/>
          <p:nvPr/>
        </p:nvSpPr>
        <p:spPr>
          <a:xfrm>
            <a:off x="1715787" y="2124368"/>
            <a:ext cx="124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</a:rPr>
              <a:t>СКАЛЯР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D8852-F7D7-4227-A5C7-9D556D8628D0}"/>
              </a:ext>
            </a:extLst>
          </p:cNvPr>
          <p:cNvSpPr txBox="1"/>
          <p:nvPr/>
        </p:nvSpPr>
        <p:spPr>
          <a:xfrm>
            <a:off x="3672800" y="2126950"/>
            <a:ext cx="1196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</a:rPr>
              <a:t>ВЕКТОР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4155C-8FC3-4A65-8162-397A912B0CDA}"/>
              </a:ext>
            </a:extLst>
          </p:cNvPr>
          <p:cNvSpPr txBox="1"/>
          <p:nvPr/>
        </p:nvSpPr>
        <p:spPr>
          <a:xfrm>
            <a:off x="5640040" y="2124368"/>
            <a:ext cx="1522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</a:rPr>
              <a:t>МАТРИЦА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B1F46-BD94-4520-8361-4B684EEBF162}"/>
              </a:ext>
            </a:extLst>
          </p:cNvPr>
          <p:cNvSpPr txBox="1"/>
          <p:nvPr/>
        </p:nvSpPr>
        <p:spPr>
          <a:xfrm>
            <a:off x="8492504" y="2126950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</a:rPr>
              <a:t>ТЕНЗОР</a:t>
            </a:r>
          </a:p>
        </p:txBody>
      </p:sp>
    </p:spTree>
    <p:extLst>
      <p:ext uri="{BB962C8B-B14F-4D97-AF65-F5344CB8AC3E}">
        <p14:creationId xmlns:p14="http://schemas.microsoft.com/office/powerpoint/2010/main" val="5706151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4111</TotalTime>
  <Words>1967</Words>
  <Application>Microsoft Office PowerPoint</Application>
  <PresentationFormat>Широкоэкранный</PresentationFormat>
  <Paragraphs>227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6" baseType="lpstr">
      <vt:lpstr>&amp;quot</vt:lpstr>
      <vt:lpstr>-apple-system</vt:lpstr>
      <vt:lpstr>Arial</vt:lpstr>
      <vt:lpstr>Calibri</vt:lpstr>
      <vt:lpstr>Calibri Light</vt:lpstr>
      <vt:lpstr>Cambria Math</vt:lpstr>
      <vt:lpstr>Inconsolata Medium</vt:lpstr>
      <vt:lpstr>Menlo</vt:lpstr>
      <vt:lpstr>Segoe UI Black</vt:lpstr>
      <vt:lpstr>Тема Office</vt:lpstr>
      <vt:lpstr>Линейная алгебра для машинного обучения</vt:lpstr>
      <vt:lpstr>Презентация PowerPoint</vt:lpstr>
      <vt:lpstr>План вебинара:</vt:lpstr>
      <vt:lpstr>Линейная алгебра-</vt:lpstr>
      <vt:lpstr>Линейная алгебра-</vt:lpstr>
      <vt:lpstr>Линейная алгебра-</vt:lpstr>
      <vt:lpstr>Уровни</vt:lpstr>
      <vt:lpstr>MUST -HAVE</vt:lpstr>
      <vt:lpstr>Презентация PowerPoint</vt:lpstr>
      <vt:lpstr>Вектор</vt:lpstr>
      <vt:lpstr>Основные характеристики вектора</vt:lpstr>
      <vt:lpstr>Базовые операции над векторами</vt:lpstr>
      <vt:lpstr>Линейно зависимые векторы</vt:lpstr>
      <vt:lpstr>Скалярное произведение</vt:lpstr>
      <vt:lpstr>Длина вектора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Матрицы</vt:lpstr>
      <vt:lpstr>Базовые операции над матрицами</vt:lpstr>
      <vt:lpstr>Транспонирование матриц</vt:lpstr>
      <vt:lpstr>Умножение матриц</vt:lpstr>
      <vt:lpstr>Умножение вектора и матрицы</vt:lpstr>
      <vt:lpstr>Тензорное произведение векторов</vt:lpstr>
      <vt:lpstr>Умножение на нулевую матрицу</vt:lpstr>
      <vt:lpstr>Умножение на единичную и шаровую матрицу</vt:lpstr>
      <vt:lpstr>Умножение на диагональную матрицу</vt:lpstr>
      <vt:lpstr>Делители нуля</vt:lpstr>
      <vt:lpstr>Умножение и транспонирование матриц</vt:lpstr>
      <vt:lpstr>Обратная матрица</vt:lpstr>
      <vt:lpstr>Определитель матрицы</vt:lpstr>
      <vt:lpstr>Метод определения линейной зависимости при помощи СЛАУ</vt:lpstr>
      <vt:lpstr>Метод определения линейной зависимости при помощи ранга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Линейная алгебра для машинного обучения</dc:title>
  <dc:creator>Маргарита Бурова</dc:creator>
  <cp:lastModifiedBy>Маргарита Бурова</cp:lastModifiedBy>
  <cp:revision>49</cp:revision>
  <dcterms:created xsi:type="dcterms:W3CDTF">2020-03-25T18:41:34Z</dcterms:created>
  <dcterms:modified xsi:type="dcterms:W3CDTF">2020-06-28T05:59:11Z</dcterms:modified>
</cp:coreProperties>
</file>